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F7E6AD33-E07E-6AAE-EF13-53A6FCF42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256" r="44274"/>
          <a:stretch/>
        </p:blipFill>
        <p:spPr>
          <a:xfrm>
            <a:off x="983432" y="3140968"/>
            <a:ext cx="10159322" cy="1584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9C2D499-AFA8-513D-251D-309DFEB03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1052736"/>
            <a:ext cx="7632848" cy="21420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6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22214" y="2529501"/>
            <a:ext cx="238016" cy="267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22214" y="3216107"/>
            <a:ext cx="238016" cy="267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8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84859" y="2933198"/>
            <a:ext cx="428429" cy="362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0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5371" y="3342673"/>
            <a:ext cx="238016" cy="257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31669" y="3342673"/>
            <a:ext cx="390347" cy="257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0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7008" y="3118533"/>
            <a:ext cx="247537" cy="257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7008" y="3804394"/>
            <a:ext cx="360640" cy="41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34364748-6CE9-BAEB-26BC-739A3C3E321E}"/>
              </a:ext>
            </a:extLst>
          </p:cNvPr>
          <p:cNvSpPr/>
          <p:nvPr/>
        </p:nvSpPr>
        <p:spPr bwMode="white">
          <a:xfrm>
            <a:off x="7968208" y="2996952"/>
            <a:ext cx="360640" cy="41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D0DD465C-7190-A9E5-8852-EE5F4FB89043}"/>
              </a:ext>
            </a:extLst>
          </p:cNvPr>
          <p:cNvSpPr/>
          <p:nvPr/>
        </p:nvSpPr>
        <p:spPr bwMode="white">
          <a:xfrm>
            <a:off x="7968208" y="3717032"/>
            <a:ext cx="360640" cy="416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3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03834" y="3869665"/>
            <a:ext cx="5579107" cy="352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