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600" y="42"/>
      </p:cViewPr>
      <p:guideLst>
        <p:guide orient="horz" pos="220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9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138578" y="3267411"/>
            <a:ext cx="3103735" cy="48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84462" y="3276963"/>
            <a:ext cx="4055801" cy="47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8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7834" y="1956645"/>
            <a:ext cx="428429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41256" y="1956645"/>
            <a:ext cx="257057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8105" y="2985770"/>
            <a:ext cx="2462530" cy="1045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98975" y="3223970"/>
            <a:ext cx="2637223" cy="438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9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67205" y="3176270"/>
            <a:ext cx="8930640" cy="863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628140" y="2996565"/>
            <a:ext cx="2631440" cy="114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036820" y="3288030"/>
            <a:ext cx="3194685" cy="863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8231505" y="3060700"/>
            <a:ext cx="3194685" cy="863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8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5861157" y="2711141"/>
            <a:ext cx="533157" cy="48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754776" y="2711141"/>
            <a:ext cx="542677" cy="48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46909" y="3350243"/>
            <a:ext cx="542677" cy="47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564363" y="3350243"/>
            <a:ext cx="533157" cy="47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790" y="1080000"/>
            <a:ext cx="11520000" cy="3569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972847" y="4086358"/>
            <a:ext cx="247537" cy="28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86897" y="4124534"/>
            <a:ext cx="276099" cy="219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10467" y="4086358"/>
            <a:ext cx="257057" cy="295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24385" y="4086358"/>
            <a:ext cx="257057" cy="295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51955" y="4086358"/>
            <a:ext cx="437950" cy="295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42170" y="4210430"/>
            <a:ext cx="276099" cy="4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065740" y="4086358"/>
            <a:ext cx="247537" cy="28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170137" y="4086358"/>
            <a:ext cx="257057" cy="295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3570" y="3213879"/>
            <a:ext cx="276099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67008" y="3204353"/>
            <a:ext cx="238016" cy="285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1884" y="3204353"/>
            <a:ext cx="257057" cy="295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66280" y="3204353"/>
            <a:ext cx="257057" cy="295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89123" y="3204353"/>
            <a:ext cx="238016" cy="285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93520" y="3204353"/>
            <a:ext cx="257057" cy="295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88396" y="3213879"/>
            <a:ext cx="257057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60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51702" y="1995590"/>
            <a:ext cx="266578" cy="295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5619" y="1995590"/>
            <a:ext cx="257057" cy="295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0016" y="1995590"/>
            <a:ext cx="257057" cy="295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84000" y="1995590"/>
            <a:ext cx="247537" cy="295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88396" y="1995590"/>
            <a:ext cx="257057" cy="295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92793" y="1995590"/>
            <a:ext cx="257057" cy="295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61223" y="2806269"/>
            <a:ext cx="257057" cy="28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65619" y="2806269"/>
            <a:ext cx="257057" cy="28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70016" y="2806269"/>
            <a:ext cx="257057" cy="28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784000" y="2806269"/>
            <a:ext cx="247537" cy="28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88396" y="2806269"/>
            <a:ext cx="257057" cy="28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92793" y="2806269"/>
            <a:ext cx="257057" cy="28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9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088991" y="4266322"/>
            <a:ext cx="247537" cy="28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74347" y="4266322"/>
            <a:ext cx="276099" cy="28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88264" y="4256782"/>
            <a:ext cx="257057" cy="295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3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74876" y="2594876"/>
            <a:ext cx="437950" cy="295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74611" y="2718734"/>
            <a:ext cx="266578" cy="5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88661" y="2604403"/>
            <a:ext cx="257057" cy="28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02578" y="2594876"/>
            <a:ext cx="257057" cy="295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267200"/>
            <a:ext cx="11520000" cy="393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8351" y="3612323"/>
            <a:ext cx="428429" cy="295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08566" y="3736216"/>
            <a:ext cx="266578" cy="5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32136" y="3612323"/>
            <a:ext cx="257057" cy="295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46186" y="3659974"/>
            <a:ext cx="276099" cy="20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69756" y="3612323"/>
            <a:ext cx="247537" cy="295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74153" y="3612323"/>
            <a:ext cx="257057" cy="295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4202930"/>
            <a:ext cx="11520000" cy="1981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3718351" y="5641125"/>
            <a:ext cx="428429" cy="295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4508566" y="5755419"/>
            <a:ext cx="266578" cy="5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5222616" y="5641125"/>
            <a:ext cx="257057" cy="295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5946186" y="5755419"/>
            <a:ext cx="266578" cy="5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6660235" y="5641125"/>
            <a:ext cx="276099" cy="28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7774153" y="5641125"/>
            <a:ext cx="257057" cy="295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9830" y="2780665"/>
            <a:ext cx="4752975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800" y="798695"/>
            <a:ext cx="11520000" cy="2500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504634" y="1810292"/>
            <a:ext cx="247537" cy="276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55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757170" y="4471035"/>
            <a:ext cx="466725" cy="1130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04460" y="4527550"/>
            <a:ext cx="476250" cy="939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60640" y="4537710"/>
            <a:ext cx="466725" cy="86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116820" y="4527550"/>
            <a:ext cx="476250" cy="871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6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70016" y="1499538"/>
            <a:ext cx="266578" cy="286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12165" y="1490003"/>
            <a:ext cx="428429" cy="295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1652" y="2805828"/>
            <a:ext cx="180892" cy="286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0595" y="2786758"/>
            <a:ext cx="257057" cy="295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8049" y="3740255"/>
            <a:ext cx="238016" cy="276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98049" y="4445842"/>
            <a:ext cx="238016" cy="276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73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26479" y="2787241"/>
            <a:ext cx="456991" cy="381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98247" y="3683781"/>
            <a:ext cx="238016" cy="27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27735" y="4408644"/>
            <a:ext cx="247537" cy="27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36330" y="4399106"/>
            <a:ext cx="247537" cy="286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18214" y="5152581"/>
            <a:ext cx="266578" cy="27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15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51504" y="1567257"/>
            <a:ext cx="428429" cy="353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99504" y="2188271"/>
            <a:ext cx="418909" cy="343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95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09289" y="2746678"/>
            <a:ext cx="247537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48033" y="3299063"/>
            <a:ext cx="247537" cy="285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07834" y="3299063"/>
            <a:ext cx="247537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28066" y="4060974"/>
            <a:ext cx="238016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50446" y="4060974"/>
            <a:ext cx="266578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38512" y="5384793"/>
            <a:ext cx="247537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80793" y="5384793"/>
            <a:ext cx="247537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13553" y="5384793"/>
            <a:ext cx="257057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55834" y="5384793"/>
            <a:ext cx="238016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88595" y="5384793"/>
            <a:ext cx="247537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3090644" y="2663441"/>
            <a:ext cx="247537" cy="27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04099" y="2663441"/>
            <a:ext cx="247537" cy="27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08033" y="2663441"/>
            <a:ext cx="247537" cy="27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192727" y="2663441"/>
            <a:ext cx="257057" cy="27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00231" y="3216691"/>
            <a:ext cx="247537" cy="27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604099" y="3216691"/>
            <a:ext cx="247537" cy="27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117553" y="3216691"/>
            <a:ext cx="247537" cy="27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192727" y="3216691"/>
            <a:ext cx="247537" cy="27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900231" y="3779481"/>
            <a:ext cx="247537" cy="27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604099" y="3779481"/>
            <a:ext cx="247537" cy="27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108033" y="3779481"/>
            <a:ext cx="247537" cy="27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1383140" y="3779481"/>
            <a:ext cx="247537" cy="27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3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4330" y="2003973"/>
            <a:ext cx="247537" cy="285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8677" y="1994447"/>
            <a:ext cx="257057" cy="29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13024" y="2003973"/>
            <a:ext cx="257057" cy="276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26545" y="2003973"/>
            <a:ext cx="247537" cy="276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14809" y="2851742"/>
            <a:ext cx="247537" cy="29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18677" y="2861268"/>
            <a:ext cx="257057" cy="285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22611" y="2861268"/>
            <a:ext cx="266578" cy="285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36066" y="2861268"/>
            <a:ext cx="247537" cy="285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3423150"/>
            <a:ext cx="11520000" cy="2356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2347419" y="4386683"/>
            <a:ext cx="266578" cy="219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5965190" y="4424680"/>
            <a:ext cx="294640" cy="181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9373667" y="4386683"/>
            <a:ext cx="266578" cy="219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1776180" y="5245277"/>
            <a:ext cx="266578" cy="219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5774857" y="5245277"/>
            <a:ext cx="266578" cy="219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9373667" y="5245277"/>
            <a:ext cx="266578" cy="219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19</cp:revision>
  <dcterms:created xsi:type="dcterms:W3CDTF">2022-08-10T03:44:00Z</dcterms:created>
  <dcterms:modified xsi:type="dcterms:W3CDTF">2022-08-12T06:21:10Z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