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600" y="42"/>
      </p:cViewPr>
      <p:guideLst>
        <p:guide orient="horz" pos="2187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36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4330" y="4148755"/>
            <a:ext cx="8244892" cy="1000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3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Rectangle 2"/>
          <p:cNvSpPr/>
          <p:nvPr/>
        </p:nvSpPr>
        <p:spPr bwMode="white">
          <a:xfrm>
            <a:off x="1897380" y="3425825"/>
            <a:ext cx="8757285" cy="60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5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890710" y="2586470"/>
            <a:ext cx="361785" cy="266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32661" y="2576935"/>
            <a:ext cx="247537" cy="28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12760" y="2576935"/>
            <a:ext cx="247537" cy="28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30942" y="2586470"/>
            <a:ext cx="409388" cy="27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62148" y="3110874"/>
            <a:ext cx="247537" cy="27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632661" y="3110874"/>
            <a:ext cx="257057" cy="27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431735" y="3120408"/>
            <a:ext cx="361785" cy="266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830942" y="3110874"/>
            <a:ext cx="409388" cy="27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461950" y="3654347"/>
            <a:ext cx="399867" cy="266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422876" y="3654347"/>
            <a:ext cx="361785" cy="266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822082" y="3654347"/>
            <a:ext cx="352264" cy="266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1402181" y="3654347"/>
            <a:ext cx="361785" cy="266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8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9669" y="2061551"/>
            <a:ext cx="266578" cy="4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9669" y="2137788"/>
            <a:ext cx="266578" cy="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0198" y="2013903"/>
            <a:ext cx="266578" cy="219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0380" y="2013903"/>
            <a:ext cx="266578" cy="219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1388" y="2842981"/>
            <a:ext cx="276099" cy="209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70611" y="2842981"/>
            <a:ext cx="266578" cy="209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50446" y="2842981"/>
            <a:ext cx="266578" cy="209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05289" y="4224777"/>
            <a:ext cx="257057" cy="28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13818" y="4224777"/>
            <a:ext cx="266578" cy="28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74347" y="4224777"/>
            <a:ext cx="257057" cy="28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1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052892" y="4549978"/>
            <a:ext cx="257057" cy="295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66942" y="4673906"/>
            <a:ext cx="266578" cy="5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80991" y="4559511"/>
            <a:ext cx="266578" cy="285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75867" y="4559511"/>
            <a:ext cx="266578" cy="285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51305" y="4549978"/>
            <a:ext cx="257057" cy="295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65355" y="4597643"/>
            <a:ext cx="266578" cy="209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279404" y="4549978"/>
            <a:ext cx="257057" cy="295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288595" y="4559511"/>
            <a:ext cx="428429" cy="285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9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0214" y="3399001"/>
            <a:ext cx="247537" cy="28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4743" y="3427630"/>
            <a:ext cx="266578" cy="219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8793" y="3389458"/>
            <a:ext cx="257057" cy="295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7504" y="3399001"/>
            <a:ext cx="428429" cy="295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1504" y="3389458"/>
            <a:ext cx="266578" cy="295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65553" y="3513519"/>
            <a:ext cx="276099" cy="47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79603" y="3399001"/>
            <a:ext cx="266578" cy="27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93652" y="3427630"/>
            <a:ext cx="276099" cy="219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17223" y="3389458"/>
            <a:ext cx="247537" cy="28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64495" y="3389458"/>
            <a:ext cx="257057" cy="295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5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6775140" y="4161777"/>
            <a:ext cx="428429" cy="27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74876" y="4266729"/>
            <a:ext cx="266578" cy="57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88925" y="4152236"/>
            <a:ext cx="266578" cy="28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98115" y="4152236"/>
            <a:ext cx="437950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8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22677" y="2566194"/>
            <a:ext cx="257057" cy="29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36727" y="2604302"/>
            <a:ext cx="276099" cy="219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50776" y="2566194"/>
            <a:ext cx="257057" cy="29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69487" y="2585248"/>
            <a:ext cx="380826" cy="27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7966" y="3565589"/>
            <a:ext cx="247537" cy="276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62016" y="3603683"/>
            <a:ext cx="266578" cy="209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6066" y="3565589"/>
            <a:ext cx="247537" cy="276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7652" y="3575113"/>
            <a:ext cx="437950" cy="276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4809" y="3556066"/>
            <a:ext cx="257057" cy="295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88859" y="3603683"/>
            <a:ext cx="266578" cy="209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02909" y="3556066"/>
            <a:ext cx="257057" cy="295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54975" y="3575113"/>
            <a:ext cx="437950" cy="276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4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04694" y="3873125"/>
            <a:ext cx="257057" cy="285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8743" y="3911256"/>
            <a:ext cx="266578" cy="209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42314" y="3873125"/>
            <a:ext cx="247537" cy="285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6842" y="3911256"/>
            <a:ext cx="266578" cy="209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60892" y="3873125"/>
            <a:ext cx="257057" cy="285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79603" y="3882658"/>
            <a:ext cx="428429" cy="285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2850" y="2747645"/>
            <a:ext cx="4686300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5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470809" y="2947284"/>
            <a:ext cx="238016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32264" y="2947284"/>
            <a:ext cx="238016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32264" y="3623699"/>
            <a:ext cx="238016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61289" y="4309640"/>
            <a:ext cx="247537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46776" y="4309640"/>
            <a:ext cx="247537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5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593340" y="4394835"/>
            <a:ext cx="780415" cy="78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40462" y="4398641"/>
            <a:ext cx="809256" cy="791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15860" y="4394835"/>
            <a:ext cx="826770" cy="7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51240" y="4427250"/>
            <a:ext cx="466512" cy="772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6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9553" y="1242138"/>
            <a:ext cx="171371" cy="267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46776" y="1242138"/>
            <a:ext cx="238016" cy="267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6314" y="1776241"/>
            <a:ext cx="409388" cy="286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84859" y="1776241"/>
            <a:ext cx="409388" cy="286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17157" y="2319882"/>
            <a:ext cx="409388" cy="27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95834" y="2825373"/>
            <a:ext cx="809256" cy="371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03371" y="3407164"/>
            <a:ext cx="399867" cy="27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76000" y="3950805"/>
            <a:ext cx="409388" cy="27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66545" y="4904560"/>
            <a:ext cx="447471" cy="286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47107" y="4904560"/>
            <a:ext cx="437950" cy="286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32066" y="4904560"/>
            <a:ext cx="456991" cy="286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9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82248" y="1203768"/>
            <a:ext cx="3694016" cy="904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0033" y="2336727"/>
            <a:ext cx="352264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40925" y="2336727"/>
            <a:ext cx="428429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0033" y="2879404"/>
            <a:ext cx="161851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70545" y="3422082"/>
            <a:ext cx="428429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48033" y="3964760"/>
            <a:ext cx="171371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5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8793" y="2061361"/>
            <a:ext cx="399867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6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9098181" y="2757194"/>
            <a:ext cx="380826" cy="324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45983" y="3300377"/>
            <a:ext cx="399867" cy="333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59900" y="3300377"/>
            <a:ext cx="352264" cy="343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93586" y="3767323"/>
            <a:ext cx="304661" cy="486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79140" y="3853089"/>
            <a:ext cx="418909" cy="314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94578" y="4281917"/>
            <a:ext cx="399867" cy="333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6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9580" y="3114675"/>
            <a:ext cx="9101455" cy="66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611630" y="2957195"/>
            <a:ext cx="3020695" cy="66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6412230" y="2957195"/>
            <a:ext cx="3020695" cy="66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8618220" y="2879090"/>
            <a:ext cx="2974340" cy="76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8444230" y="2709545"/>
            <a:ext cx="833120" cy="934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4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7272" y="2685016"/>
            <a:ext cx="4103404" cy="46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41586" y="2675462"/>
            <a:ext cx="3065652" cy="47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13</cp:revision>
  <dcterms:created xsi:type="dcterms:W3CDTF">2022-08-10T03:44:00Z</dcterms:created>
  <dcterms:modified xsi:type="dcterms:W3CDTF">2022-08-12T06:32:14Z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