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4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995768" y="4856801"/>
            <a:ext cx="276099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19338" y="4894950"/>
            <a:ext cx="266578" cy="2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33388" y="4856801"/>
            <a:ext cx="247537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42578" y="4866338"/>
            <a:ext cx="390347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60561" y="4856801"/>
            <a:ext cx="257057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74611" y="4894950"/>
            <a:ext cx="266578" cy="2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088661" y="4856801"/>
            <a:ext cx="247537" cy="28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097851" y="4856801"/>
            <a:ext cx="428429" cy="29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5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4528" y="1480820"/>
            <a:ext cx="247537" cy="28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69884" y="1480820"/>
            <a:ext cx="276099" cy="28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8595" y="1490363"/>
            <a:ext cx="390347" cy="28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4528" y="2597390"/>
            <a:ext cx="247537" cy="28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9404" y="2597390"/>
            <a:ext cx="257057" cy="28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88595" y="2597390"/>
            <a:ext cx="428429" cy="295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4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3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3388" y="1508823"/>
            <a:ext cx="228495" cy="24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5752" y="1604117"/>
            <a:ext cx="218975" cy="24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6743" y="2051999"/>
            <a:ext cx="390347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3619" y="2128234"/>
            <a:ext cx="352264" cy="24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7537" y="3166939"/>
            <a:ext cx="257057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1586" y="3205057"/>
            <a:ext cx="266578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19471" y="3166939"/>
            <a:ext cx="428429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04826" y="3176468"/>
            <a:ext cx="428429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08694" y="3166939"/>
            <a:ext cx="257057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22743" y="3205057"/>
            <a:ext cx="276099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60628" y="3176468"/>
            <a:ext cx="380826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55504" y="3176468"/>
            <a:ext cx="428429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95570" y="4215173"/>
            <a:ext cx="437950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7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4727" y="2301485"/>
            <a:ext cx="247537" cy="295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8776" y="2349199"/>
            <a:ext cx="266578" cy="209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2826" y="2301485"/>
            <a:ext cx="257057" cy="295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22016" y="2320570"/>
            <a:ext cx="380826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2280" y="3437084"/>
            <a:ext cx="380826" cy="28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692650"/>
            <a:ext cx="11520000" cy="5292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6894" y="3238830"/>
            <a:ext cx="257057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0944" y="3286511"/>
            <a:ext cx="266578" cy="209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4993" y="3238830"/>
            <a:ext cx="257057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4183" y="3248366"/>
            <a:ext cx="437950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96299" y="3248366"/>
            <a:ext cx="428429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1208" y="5413096"/>
            <a:ext cx="447471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0944" y="5517995"/>
            <a:ext cx="266578" cy="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64993" y="5403560"/>
            <a:ext cx="266578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93225" y="5403560"/>
            <a:ext cx="428429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53820" y="5403560"/>
            <a:ext cx="428429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9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8363" y="2662220"/>
            <a:ext cx="428429" cy="28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8099" y="2767066"/>
            <a:ext cx="266578" cy="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2148" y="2652688"/>
            <a:ext cx="257057" cy="28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6677" y="2767066"/>
            <a:ext cx="276099" cy="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0247" y="2652688"/>
            <a:ext cx="247537" cy="28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5603" y="2652688"/>
            <a:ext cx="276099" cy="28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66942" y="3567707"/>
            <a:ext cx="266578" cy="28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46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115" y="4450915"/>
            <a:ext cx="257057" cy="29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0165" y="4489005"/>
            <a:ext cx="266578" cy="20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4214" y="4450915"/>
            <a:ext cx="247537" cy="28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3404" y="4460438"/>
            <a:ext cx="437950" cy="29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6793" y="4450915"/>
            <a:ext cx="266578" cy="28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0842" y="4489005"/>
            <a:ext cx="266578" cy="20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64892" y="4450915"/>
            <a:ext cx="257057" cy="29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83603" y="4450915"/>
            <a:ext cx="437950" cy="29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33256" y="5374585"/>
            <a:ext cx="428429" cy="28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22545" y="5365062"/>
            <a:ext cx="437950" cy="29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764405"/>
            <a:ext cx="11520000" cy="3873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416147" y="2567436"/>
            <a:ext cx="247537" cy="27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5668" y="3254305"/>
            <a:ext cx="238016" cy="27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25668" y="3960253"/>
            <a:ext cx="238016" cy="26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43255" y="3969793"/>
            <a:ext cx="409388" cy="286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8245" y="2719070"/>
            <a:ext cx="471487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2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138247" y="2262523"/>
            <a:ext cx="428429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94181" y="2262523"/>
            <a:ext cx="418909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64363" y="2262523"/>
            <a:ext cx="428429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86314" y="3225707"/>
            <a:ext cx="180892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00363" y="3225707"/>
            <a:ext cx="247537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13685" y="3216171"/>
            <a:ext cx="247537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56297" y="3216171"/>
            <a:ext cx="247537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83867" y="3216171"/>
            <a:ext cx="257057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26479" y="3216171"/>
            <a:ext cx="247537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34049" y="4141210"/>
            <a:ext cx="428429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089983" y="4141210"/>
            <a:ext cx="428429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860165" y="4141210"/>
            <a:ext cx="428429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348033" y="3005932"/>
            <a:ext cx="5198280" cy="390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50776" y="3015466"/>
            <a:ext cx="1770842" cy="42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33905" y="4464685"/>
            <a:ext cx="752157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3287395" y="4653280"/>
            <a:ext cx="122237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6023610" y="4725035"/>
            <a:ext cx="122237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8543925" y="4725035"/>
            <a:ext cx="122237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文本框 14"/>
          <p:cNvSpPr txBox="1"/>
          <p:nvPr/>
        </p:nvSpPr>
        <p:spPr>
          <a:xfrm>
            <a:off x="7548880" y="65392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2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900231" y="3225869"/>
            <a:ext cx="418909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51438" y="3225869"/>
            <a:ext cx="418909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35801" y="3225869"/>
            <a:ext cx="399867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00231" y="3807639"/>
            <a:ext cx="409388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03768" y="3807639"/>
            <a:ext cx="399867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35801" y="3807639"/>
            <a:ext cx="361785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00231" y="4379871"/>
            <a:ext cx="399867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451438" y="4379871"/>
            <a:ext cx="418909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535801" y="4379871"/>
            <a:ext cx="418909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900231" y="4952103"/>
            <a:ext cx="409388" cy="27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451438" y="4952103"/>
            <a:ext cx="409388" cy="27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535801" y="4952103"/>
            <a:ext cx="409388" cy="27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188460"/>
            <a:ext cx="11520000" cy="3353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89780" y="2151235"/>
            <a:ext cx="266578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98243" y="2151235"/>
            <a:ext cx="266578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87664" y="2151235"/>
            <a:ext cx="276099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89780" y="3037343"/>
            <a:ext cx="266578" cy="219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8243" y="3037343"/>
            <a:ext cx="266578" cy="219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06706" y="3084983"/>
            <a:ext cx="266578" cy="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06706" y="3161207"/>
            <a:ext cx="266578" cy="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3541895"/>
            <a:ext cx="11520000" cy="2401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2270849" y="4552177"/>
            <a:ext cx="266578" cy="21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4898551" y="4552177"/>
            <a:ext cx="266578" cy="21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7516733" y="4552177"/>
            <a:ext cx="276099" cy="21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10144436" y="4637955"/>
            <a:ext cx="276099" cy="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2270849" y="5448087"/>
            <a:ext cx="266578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5088965" y="5524335"/>
            <a:ext cx="266578" cy="5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7516733" y="5524335"/>
            <a:ext cx="276099" cy="5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10144436" y="5448087"/>
            <a:ext cx="266578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1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2100856"/>
            <a:ext cx="257057" cy="29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2991" y="2100856"/>
            <a:ext cx="257057" cy="29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9454" y="2110396"/>
            <a:ext cx="266578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88396" y="2100856"/>
            <a:ext cx="257057" cy="29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4049" y="2997683"/>
            <a:ext cx="247537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32991" y="2997683"/>
            <a:ext cx="257057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0694" y="2997683"/>
            <a:ext cx="247537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17157" y="2997683"/>
            <a:ext cx="247537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7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5623140" y="2472329"/>
            <a:ext cx="809256" cy="26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02975" y="2472329"/>
            <a:ext cx="647404" cy="26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14942" y="3073129"/>
            <a:ext cx="637884" cy="26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33454" y="3073129"/>
            <a:ext cx="637884" cy="26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61487" y="3073129"/>
            <a:ext cx="809256" cy="26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537123" y="3073129"/>
            <a:ext cx="647404" cy="26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231801" y="3073129"/>
            <a:ext cx="637884" cy="26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745586" y="3073129"/>
            <a:ext cx="799735" cy="26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919603" y="4017243"/>
            <a:ext cx="656925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824066" y="4007707"/>
            <a:ext cx="771173" cy="276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242314" y="4007707"/>
            <a:ext cx="628363" cy="276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203900" y="4017243"/>
            <a:ext cx="637884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479338" y="4007707"/>
            <a:ext cx="799735" cy="26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450446" y="4017243"/>
            <a:ext cx="809256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518743" y="4780164"/>
            <a:ext cx="2684826" cy="362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548505"/>
            <a:ext cx="11520000" cy="4608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044180" y="2957684"/>
            <a:ext cx="409388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19486" y="2957684"/>
            <a:ext cx="361785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25999" y="4481276"/>
            <a:ext cx="247537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18</cp:revision>
  <dcterms:created xsi:type="dcterms:W3CDTF">2022-08-10T03:44:00Z</dcterms:created>
  <dcterms:modified xsi:type="dcterms:W3CDTF">2022-08-14T02:14:02Z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