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600" y="42"/>
      </p:cViewPr>
      <p:guideLst>
        <p:guide orient="horz" pos="2138"/>
        <p:guide pos="38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548505"/>
            <a:ext cx="11520000" cy="541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442582" y="2558543"/>
            <a:ext cx="7330909" cy="4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99640" y="4320899"/>
            <a:ext cx="3475041" cy="581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88930" y="4368530"/>
            <a:ext cx="1190082" cy="45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16632" y="4273268"/>
            <a:ext cx="1037752" cy="59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404360"/>
            <a:ext cx="11520000" cy="2753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5262482" y="1633410"/>
            <a:ext cx="437950" cy="28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52564" y="1633410"/>
            <a:ext cx="257057" cy="28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71275" y="1642938"/>
            <a:ext cx="428429" cy="28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75672" y="1642938"/>
            <a:ext cx="428429" cy="28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75275" y="1633410"/>
            <a:ext cx="247537" cy="28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93986" y="1633410"/>
            <a:ext cx="437950" cy="28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348168" y="2557580"/>
            <a:ext cx="247537" cy="28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376399" y="2557580"/>
            <a:ext cx="428429" cy="28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471275" y="2567108"/>
            <a:ext cx="428429" cy="28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566151" y="2567108"/>
            <a:ext cx="437950" cy="28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689589" y="2557580"/>
            <a:ext cx="437950" cy="28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870151" y="2557580"/>
            <a:ext cx="257057" cy="28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1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890" y="3284720"/>
            <a:ext cx="11520000" cy="2967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2"/>
          <p:cNvSpPr/>
          <p:nvPr/>
        </p:nvSpPr>
        <p:spPr bwMode="white">
          <a:xfrm>
            <a:off x="1639815" y="5689069"/>
            <a:ext cx="428429" cy="295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3"/>
          <p:cNvSpPr/>
          <p:nvPr/>
        </p:nvSpPr>
        <p:spPr bwMode="white">
          <a:xfrm>
            <a:off x="2430030" y="5727233"/>
            <a:ext cx="266578" cy="219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4"/>
          <p:cNvSpPr/>
          <p:nvPr/>
        </p:nvSpPr>
        <p:spPr bwMode="white">
          <a:xfrm>
            <a:off x="3153600" y="5689069"/>
            <a:ext cx="257057" cy="295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5"/>
          <p:cNvSpPr/>
          <p:nvPr/>
        </p:nvSpPr>
        <p:spPr bwMode="white">
          <a:xfrm>
            <a:off x="4172311" y="5698610"/>
            <a:ext cx="437950" cy="295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6"/>
          <p:cNvSpPr/>
          <p:nvPr/>
        </p:nvSpPr>
        <p:spPr bwMode="white">
          <a:xfrm>
            <a:off x="7380774" y="5698610"/>
            <a:ext cx="437950" cy="295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7"/>
          <p:cNvSpPr/>
          <p:nvPr/>
        </p:nvSpPr>
        <p:spPr bwMode="white">
          <a:xfrm>
            <a:off x="8180509" y="5813103"/>
            <a:ext cx="276099" cy="4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8"/>
          <p:cNvSpPr/>
          <p:nvPr/>
        </p:nvSpPr>
        <p:spPr bwMode="white">
          <a:xfrm>
            <a:off x="8913600" y="5689069"/>
            <a:ext cx="247537" cy="295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9"/>
          <p:cNvSpPr/>
          <p:nvPr/>
        </p:nvSpPr>
        <p:spPr bwMode="white">
          <a:xfrm>
            <a:off x="9922790" y="5698610"/>
            <a:ext cx="390347" cy="28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4330" y="3514090"/>
            <a:ext cx="266578" cy="28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38247" y="3514090"/>
            <a:ext cx="238016" cy="28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42644" y="3514090"/>
            <a:ext cx="257057" cy="28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27206" y="3514090"/>
            <a:ext cx="257057" cy="28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41123" y="3514090"/>
            <a:ext cx="238016" cy="28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36000" y="3514090"/>
            <a:ext cx="247537" cy="28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8181" y="3375432"/>
            <a:ext cx="437950" cy="29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37917" y="3489727"/>
            <a:ext cx="276099" cy="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1008" y="3375432"/>
            <a:ext cx="247537" cy="285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5057" y="3489727"/>
            <a:ext cx="266578" cy="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08628" y="3375432"/>
            <a:ext cx="247537" cy="285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13024" y="3375432"/>
            <a:ext cx="247537" cy="285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620260"/>
            <a:ext cx="11520000" cy="541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411737" y="4316444"/>
            <a:ext cx="2770512" cy="43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49886" y="4849914"/>
            <a:ext cx="637884" cy="285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34778" y="4849914"/>
            <a:ext cx="637884" cy="285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92828" y="5469120"/>
            <a:ext cx="247537" cy="285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5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76066" y="2317856"/>
            <a:ext cx="4408066" cy="24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71338" y="2765389"/>
            <a:ext cx="485553" cy="28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5702" y="2765389"/>
            <a:ext cx="647404" cy="28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1057" y="3393839"/>
            <a:ext cx="390347" cy="28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04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7107" y="3710961"/>
            <a:ext cx="342743" cy="295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2181" y="3710961"/>
            <a:ext cx="342743" cy="295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37256" y="3710961"/>
            <a:ext cx="333223" cy="295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22809" y="3710961"/>
            <a:ext cx="342743" cy="295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27404" y="3730025"/>
            <a:ext cx="323702" cy="257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80528" y="4178051"/>
            <a:ext cx="894942" cy="27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89388" y="4178051"/>
            <a:ext cx="894942" cy="27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28859" y="4645142"/>
            <a:ext cx="1409057" cy="28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23471" y="5312415"/>
            <a:ext cx="428429" cy="114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13950" y="5436337"/>
            <a:ext cx="428429" cy="247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3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767272" y="3549259"/>
            <a:ext cx="390347" cy="295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04231" y="3682733"/>
            <a:ext cx="390347" cy="162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42049" y="3682733"/>
            <a:ext cx="390347" cy="162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79008" y="3549259"/>
            <a:ext cx="390347" cy="295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57619" y="4607514"/>
            <a:ext cx="428429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13619" y="4607514"/>
            <a:ext cx="361785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17223" y="4607514"/>
            <a:ext cx="247537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3325" y="2738120"/>
            <a:ext cx="4705350" cy="138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52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081123" y="4578704"/>
            <a:ext cx="390347" cy="2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56561" y="4569171"/>
            <a:ext cx="390347" cy="266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84396" y="4569171"/>
            <a:ext cx="390347" cy="266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40793" y="4569171"/>
            <a:ext cx="418909" cy="266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28793" y="5083967"/>
            <a:ext cx="723570" cy="333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13752" y="5083967"/>
            <a:ext cx="714049" cy="333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441586" y="5083967"/>
            <a:ext cx="714049" cy="333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726545" y="5083967"/>
            <a:ext cx="723570" cy="333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0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454" y="2129130"/>
            <a:ext cx="390347" cy="257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38115" y="2129130"/>
            <a:ext cx="399867" cy="257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1685" y="2129130"/>
            <a:ext cx="390347" cy="257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5950" y="2129130"/>
            <a:ext cx="238016" cy="257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98644" y="2129130"/>
            <a:ext cx="390347" cy="257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45785" y="2129130"/>
            <a:ext cx="390347" cy="257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69355" y="2129130"/>
            <a:ext cx="390347" cy="257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80198" y="2939823"/>
            <a:ext cx="390347" cy="343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07636" y="2939823"/>
            <a:ext cx="409388" cy="343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13619" y="3616989"/>
            <a:ext cx="399867" cy="267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764958" y="3616989"/>
            <a:ext cx="409388" cy="267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03570" y="4275080"/>
            <a:ext cx="399867" cy="257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52760" y="4923634"/>
            <a:ext cx="390347" cy="267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233123" y="4923634"/>
            <a:ext cx="418909" cy="267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5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46776" y="1900745"/>
            <a:ext cx="390347" cy="26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74545" y="1872114"/>
            <a:ext cx="771173" cy="343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4132" y="2559250"/>
            <a:ext cx="161851" cy="25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6694" y="2559250"/>
            <a:ext cx="238016" cy="25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52892" y="3857174"/>
            <a:ext cx="238016" cy="26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28661" y="3857174"/>
            <a:ext cx="238016" cy="26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13950" y="3866717"/>
            <a:ext cx="342743" cy="25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61090" y="3857174"/>
            <a:ext cx="399867" cy="26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08231" y="3857174"/>
            <a:ext cx="399867" cy="26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36330" y="3857174"/>
            <a:ext cx="418909" cy="26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0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13421" y="1318219"/>
            <a:ext cx="390347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00628" y="1909002"/>
            <a:ext cx="238016" cy="25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05024" y="3081040"/>
            <a:ext cx="342743" cy="25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332605"/>
            <a:ext cx="11520000" cy="3296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255288" y="3286290"/>
            <a:ext cx="409388" cy="276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44643" y="3286290"/>
            <a:ext cx="361785" cy="266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62561" y="3286290"/>
            <a:ext cx="399867" cy="266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2935" y="3860665"/>
            <a:ext cx="11520000" cy="2457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2323563" y="5898777"/>
            <a:ext cx="409388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5712918" y="5898777"/>
            <a:ext cx="409388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9102273" y="5898777"/>
            <a:ext cx="437950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6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966876" y="2701678"/>
            <a:ext cx="399867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18479" y="2701678"/>
            <a:ext cx="390347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822413" y="2701678"/>
            <a:ext cx="247537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021685" y="2701678"/>
            <a:ext cx="399867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66876" y="3283575"/>
            <a:ext cx="390347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480330" y="3283575"/>
            <a:ext cx="228495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670082" y="3293114"/>
            <a:ext cx="390347" cy="25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021685" y="3283575"/>
            <a:ext cx="399867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966876" y="3875010"/>
            <a:ext cx="390347" cy="25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318479" y="3875010"/>
            <a:ext cx="390347" cy="25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7670082" y="3875010"/>
            <a:ext cx="390347" cy="25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0021685" y="3875010"/>
            <a:ext cx="390347" cy="25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620260"/>
            <a:ext cx="11520000" cy="238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9227" y="1630842"/>
            <a:ext cx="257057" cy="20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84533" y="1630842"/>
            <a:ext cx="257057" cy="20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35673" y="1678511"/>
            <a:ext cx="257057" cy="4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35673" y="1745247"/>
            <a:ext cx="257057" cy="5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8335" y="2488883"/>
            <a:ext cx="257057" cy="20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84533" y="2488883"/>
            <a:ext cx="257057" cy="20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16566" y="2488883"/>
            <a:ext cx="257057" cy="20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3003415"/>
            <a:ext cx="11520000" cy="238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1985634" y="3947260"/>
            <a:ext cx="238016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4470527" y="3947260"/>
            <a:ext cx="247537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6888775" y="3947260"/>
            <a:ext cx="409388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9621204" y="3947260"/>
            <a:ext cx="247537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2090361" y="4805301"/>
            <a:ext cx="418909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4470527" y="4805301"/>
            <a:ext cx="247537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7136312" y="4805301"/>
            <a:ext cx="247537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9440312" y="4814835"/>
            <a:ext cx="257057" cy="26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20</cp:revision>
  <dcterms:created xsi:type="dcterms:W3CDTF">2022-08-10T03:44:00Z</dcterms:created>
  <dcterms:modified xsi:type="dcterms:W3CDTF">2022-08-13T15:59:49Z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00181FA2FE4940A3A232A104F3413993</vt:lpwstr>
  </property>
</Properties>
</file>