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6"/>
        <p:guide pos="3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2261994"/>
            <a:ext cx="257057" cy="29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27" y="2271526"/>
            <a:ext cx="24753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2271526"/>
            <a:ext cx="257057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809" y="3358199"/>
            <a:ext cx="257057" cy="29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2727" y="3358199"/>
            <a:ext cx="266578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9404" y="3358199"/>
            <a:ext cx="257057" cy="29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297" y="2263335"/>
            <a:ext cx="238016" cy="26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7537" y="2263335"/>
            <a:ext cx="238016" cy="26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9338" y="2263335"/>
            <a:ext cx="247537" cy="26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5851" y="3465756"/>
            <a:ext cx="409388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3475299"/>
            <a:ext cx="238016" cy="26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8016" y="3465756"/>
            <a:ext cx="247537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79338" y="3475299"/>
            <a:ext cx="257057" cy="26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956363" y="2549626"/>
            <a:ext cx="257057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51239" y="2559169"/>
            <a:ext cx="276099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8991" y="2549626"/>
            <a:ext cx="437950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93388" y="2549626"/>
            <a:ext cx="437950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73950" y="2549626"/>
            <a:ext cx="257057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478347" y="2559169"/>
            <a:ext cx="266578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46842" y="3618445"/>
            <a:ext cx="266578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60760" y="3618445"/>
            <a:ext cx="25705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88991" y="3618445"/>
            <a:ext cx="437950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193388" y="3618445"/>
            <a:ext cx="437950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373950" y="3618445"/>
            <a:ext cx="266578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478347" y="3618445"/>
            <a:ext cx="25705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3522795"/>
            <a:ext cx="428429" cy="29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3646843"/>
            <a:ext cx="266578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3532337"/>
            <a:ext cx="276099" cy="276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5107" y="3522795"/>
            <a:ext cx="257057" cy="29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6776" y="3522795"/>
            <a:ext cx="437950" cy="29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6512" y="3646843"/>
            <a:ext cx="266578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0561" y="3522795"/>
            <a:ext cx="257057" cy="29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84132" y="3646843"/>
            <a:ext cx="266578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07702" y="3522795"/>
            <a:ext cx="247537" cy="28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12099" y="3532337"/>
            <a:ext cx="257057" cy="28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067075"/>
            <a:ext cx="257057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3105288"/>
            <a:ext cx="266578" cy="21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3067075"/>
            <a:ext cx="276099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760" y="3105288"/>
            <a:ext cx="266578" cy="21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8330" y="3067075"/>
            <a:ext cx="247537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2727" y="3067075"/>
            <a:ext cx="257057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8363" y="3067075"/>
            <a:ext cx="266578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41322" y="3067075"/>
            <a:ext cx="180892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17157" y="3067075"/>
            <a:ext cx="266578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31074" y="3067075"/>
            <a:ext cx="257057" cy="28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052695"/>
            <a:ext cx="11520000" cy="452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824544" y="2750048"/>
            <a:ext cx="257057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61767" y="2750048"/>
            <a:ext cx="257057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0594" y="4809758"/>
            <a:ext cx="257057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44643" y="4857436"/>
            <a:ext cx="266578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68213" y="4809758"/>
            <a:ext cx="257057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72610" y="4809758"/>
            <a:ext cx="257057" cy="29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0661" y="4016347"/>
            <a:ext cx="428429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4130750"/>
            <a:ext cx="266578" cy="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4446" y="4016347"/>
            <a:ext cx="257057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42" y="4016347"/>
            <a:ext cx="257057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9719" y="2464587"/>
            <a:ext cx="257057" cy="28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3289" y="2502782"/>
            <a:ext cx="266578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859" y="2464587"/>
            <a:ext cx="238016" cy="28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31735" y="2464587"/>
            <a:ext cx="257057" cy="29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256" y="3958392"/>
            <a:ext cx="257057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4082296"/>
            <a:ext cx="266578" cy="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0396" y="3967923"/>
            <a:ext cx="247537" cy="2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4446" y="4082296"/>
            <a:ext cx="266578" cy="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8016" y="3958392"/>
            <a:ext cx="247537" cy="285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0975" y="3967923"/>
            <a:ext cx="180892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548505"/>
            <a:ext cx="11520000" cy="572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8914" y="2703008"/>
            <a:ext cx="257057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2485" y="2750674"/>
            <a:ext cx="266578" cy="20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6055" y="2703008"/>
            <a:ext cx="247537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0931" y="2703008"/>
            <a:ext cx="266578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7311" y="2683942"/>
            <a:ext cx="418909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8914" y="4047190"/>
            <a:ext cx="257057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2485" y="4094856"/>
            <a:ext cx="266578" cy="20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76055" y="4047190"/>
            <a:ext cx="257057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70931" y="4047190"/>
            <a:ext cx="257057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65873" y="4028123"/>
            <a:ext cx="361785" cy="19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37311" y="4228321"/>
            <a:ext cx="418909" cy="14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8914" y="5400904"/>
            <a:ext cx="266578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52485" y="5439037"/>
            <a:ext cx="266578" cy="20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66534" y="5400904"/>
            <a:ext cx="266578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570931" y="5391371"/>
            <a:ext cx="266578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37311" y="5362772"/>
            <a:ext cx="418909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1425" y="2738120"/>
            <a:ext cx="462915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908550"/>
            <a:ext cx="11520000" cy="509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169615" y="3299724"/>
            <a:ext cx="257057" cy="29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9466" y="4328596"/>
            <a:ext cx="180892" cy="28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9615" y="4328596"/>
            <a:ext cx="257057" cy="28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97846" y="4328596"/>
            <a:ext cx="266578" cy="28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9615" y="5395575"/>
            <a:ext cx="247537" cy="29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836160"/>
            <a:ext cx="11520000" cy="450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721800" y="4705293"/>
            <a:ext cx="247537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68610" y="4705293"/>
            <a:ext cx="409388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48709" y="4705293"/>
            <a:ext cx="247537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52643" y="4705293"/>
            <a:ext cx="247537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181" y="2175730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185258"/>
            <a:ext cx="247537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3785" y="2185258"/>
            <a:ext cx="228495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1603" y="2175730"/>
            <a:ext cx="238016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2175730"/>
            <a:ext cx="390347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76264" y="3061842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7603" y="2985617"/>
            <a:ext cx="238016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93917" y="3042786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2628" y="3023730"/>
            <a:ext cx="247537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88462" y="3090426"/>
            <a:ext cx="228495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049" y="2948780"/>
            <a:ext cx="247537" cy="2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3239" y="3539925"/>
            <a:ext cx="409388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5305" y="3539925"/>
            <a:ext cx="266578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4150140"/>
            <a:ext cx="161851" cy="26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6661" y="4140605"/>
            <a:ext cx="257057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65487" y="4741285"/>
            <a:ext cx="637884" cy="32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190" y="1766070"/>
            <a:ext cx="238016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07270" y="1746885"/>
            <a:ext cx="35115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5421" y="2509313"/>
            <a:ext cx="247537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3834" y="2442612"/>
            <a:ext cx="247537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793" y="2509313"/>
            <a:ext cx="218975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7950" y="1776222"/>
            <a:ext cx="247537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59834" y="1776222"/>
            <a:ext cx="409388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3040" y="2596515"/>
            <a:ext cx="328930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892" y="3416635"/>
            <a:ext cx="247537" cy="28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462413"/>
            <a:ext cx="276099" cy="21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8280" y="2462413"/>
            <a:ext cx="266578" cy="21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55438" y="2462413"/>
            <a:ext cx="276099" cy="21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0429" y="3568343"/>
            <a:ext cx="276099" cy="20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8700" y="3606165"/>
            <a:ext cx="345440" cy="26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55438" y="3568343"/>
            <a:ext cx="276099" cy="20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900231" y="3138173"/>
            <a:ext cx="247537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04165" y="3138173"/>
            <a:ext cx="257057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46181" y="3138173"/>
            <a:ext cx="409388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92727" y="3138173"/>
            <a:ext cx="247537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00231" y="3881402"/>
            <a:ext cx="247537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32727" y="3871873"/>
            <a:ext cx="418909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17619" y="3871873"/>
            <a:ext cx="247537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02247" y="3871873"/>
            <a:ext cx="238016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00231" y="4624631"/>
            <a:ext cx="247537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404165" y="4624631"/>
            <a:ext cx="257057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946181" y="4624631"/>
            <a:ext cx="409388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221289" y="4634160"/>
            <a:ext cx="171371" cy="26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900231" y="5367860"/>
            <a:ext cx="247537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413685" y="5367860"/>
            <a:ext cx="238016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136595" y="5367860"/>
            <a:ext cx="409388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1383140" y="5367860"/>
            <a:ext cx="247537" cy="28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14</cp:revision>
  <dcterms:created xsi:type="dcterms:W3CDTF">2022-08-10T03:44:00Z</dcterms:created>
  <dcterms:modified xsi:type="dcterms:W3CDTF">2022-08-12T06:12:27Z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