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>
            <a:fillRect/>
          </a:stretch>
        </p:blipFill>
        <p:spPr>
          <a:xfrm>
            <a:off x="4079240" y="2204720"/>
            <a:ext cx="4182110" cy="158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184"/>
          <a:stretch>
            <a:fillRect/>
          </a:stretch>
        </p:blipFill>
        <p:spPr>
          <a:xfrm>
            <a:off x="3978910" y="3945255"/>
            <a:ext cx="4234180" cy="89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3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3803859"/>
            <a:ext cx="8520991" cy="6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7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1553" y="4016265"/>
            <a:ext cx="599801" cy="34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7818" y="4016265"/>
            <a:ext cx="599801" cy="34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45520" y="4016265"/>
            <a:ext cx="771173" cy="34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4909" y="4597798"/>
            <a:ext cx="723570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1652" y="4597798"/>
            <a:ext cx="733090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8876" y="4597798"/>
            <a:ext cx="885421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6214" y="2635936"/>
            <a:ext cx="333223" cy="56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16892" y="2635936"/>
            <a:ext cx="133289" cy="67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9605" y="3924300"/>
            <a:ext cx="82804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8235" y="3924300"/>
            <a:ext cx="828040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7845" y="3912870"/>
            <a:ext cx="831850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9170" y="3924300"/>
            <a:ext cx="818515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908550"/>
            <a:ext cx="11520000" cy="405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43704" y="4393572"/>
            <a:ext cx="428429" cy="352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13</cp:revision>
  <dcterms:created xsi:type="dcterms:W3CDTF">2022-08-10T03:44:00Z</dcterms:created>
  <dcterms:modified xsi:type="dcterms:W3CDTF">2022-08-12T05:42:11Z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