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476750"/>
            <a:ext cx="67997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453" y="5556125"/>
            <a:ext cx="252882" cy="32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6677" y="5601125"/>
            <a:ext cx="258502" cy="23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5900" y="5556125"/>
            <a:ext cx="247262" cy="32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3885" y="5601125"/>
            <a:ext cx="264121" cy="23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6827" y="5561750"/>
            <a:ext cx="162968" cy="30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4553" y="5573000"/>
            <a:ext cx="443949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404360"/>
            <a:ext cx="9869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9817" y="5201640"/>
            <a:ext cx="350724" cy="46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6180" y="5266909"/>
            <a:ext cx="383350" cy="33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2543" y="5209799"/>
            <a:ext cx="350724" cy="44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6446" y="5209799"/>
            <a:ext cx="660667" cy="46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890" y="548505"/>
            <a:ext cx="9643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2169" y="5383075"/>
            <a:ext cx="350685" cy="45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1896" y="5454876"/>
            <a:ext cx="366625" cy="3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9593" y="5383075"/>
            <a:ext cx="350685" cy="45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7528" y="5399031"/>
            <a:ext cx="621669" cy="44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670" y="3789045"/>
            <a:ext cx="8582025" cy="790575"/>
          </a:xfrm>
          <a:prstGeom prst="rect">
            <a:avLst/>
          </a:prstGeom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39060" y="206057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548505"/>
            <a:ext cx="11520000" cy="5535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7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620895"/>
            <a:ext cx="92640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745" y="476750"/>
            <a:ext cx="10018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00" y="131945"/>
            <a:ext cx="11520000" cy="4017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674480" y="3013541"/>
            <a:ext cx="447471" cy="391210"/>
          </a:xfrm>
          <a:prstGeom prst="rect">
            <a:avLst/>
          </a:prstGeom>
          <a:solidFill>
            <a:srgbClr val="FEF7E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8958447" y="3013541"/>
            <a:ext cx="437950" cy="391210"/>
          </a:xfrm>
          <a:prstGeom prst="rect">
            <a:avLst/>
          </a:prstGeom>
          <a:solidFill>
            <a:srgbClr val="FEF7E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25" y="4148955"/>
            <a:ext cx="11520000" cy="1984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Rectangle 2"/>
          <p:cNvSpPr/>
          <p:nvPr/>
        </p:nvSpPr>
        <p:spPr bwMode="white">
          <a:xfrm>
            <a:off x="3681242" y="4988670"/>
            <a:ext cx="447471" cy="391230"/>
          </a:xfrm>
          <a:prstGeom prst="rect">
            <a:avLst/>
          </a:prstGeom>
          <a:solidFill>
            <a:srgbClr val="FEF7E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3"/>
          <p:cNvSpPr/>
          <p:nvPr/>
        </p:nvSpPr>
        <p:spPr bwMode="white">
          <a:xfrm>
            <a:off x="8917605" y="4988670"/>
            <a:ext cx="437950" cy="391230"/>
          </a:xfrm>
          <a:prstGeom prst="rect">
            <a:avLst/>
          </a:prstGeom>
          <a:solidFill>
            <a:srgbClr val="FEF7E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200" y="404360"/>
            <a:ext cx="105993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11</cp:revision>
  <dcterms:created xsi:type="dcterms:W3CDTF">2022-08-10T03:44:00Z</dcterms:created>
  <dcterms:modified xsi:type="dcterms:W3CDTF">2022-08-14T01:59:57Z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