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776"/>
          <a:stretch>
            <a:fillRect/>
          </a:stretch>
        </p:blipFill>
        <p:spPr>
          <a:xfrm>
            <a:off x="3935730" y="4004945"/>
            <a:ext cx="4841240" cy="996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558"/>
          <a:stretch>
            <a:fillRect/>
          </a:stretch>
        </p:blipFill>
        <p:spPr>
          <a:xfrm>
            <a:off x="2653030" y="2214245"/>
            <a:ext cx="7087870" cy="1480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1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61157" y="3407273"/>
            <a:ext cx="247537" cy="276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55636" y="3416811"/>
            <a:ext cx="238016" cy="267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08892" y="4351536"/>
            <a:ext cx="247537" cy="276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75338" y="4389688"/>
            <a:ext cx="257057" cy="209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51305" y="4361074"/>
            <a:ext cx="238016" cy="267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93851" y="4361074"/>
            <a:ext cx="409388" cy="276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4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93652" y="2960780"/>
            <a:ext cx="238016" cy="276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60099" y="2998968"/>
            <a:ext cx="257057" cy="200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26545" y="2970327"/>
            <a:ext cx="257057" cy="257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88132" y="2970327"/>
            <a:ext cx="409388" cy="276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79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03438" y="3338958"/>
            <a:ext cx="247537" cy="276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69884" y="3386615"/>
            <a:ext cx="257057" cy="190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45851" y="3338958"/>
            <a:ext cx="247537" cy="276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97917" y="3348489"/>
            <a:ext cx="409388" cy="276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45" y="836160"/>
            <a:ext cx="11520000" cy="4863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98650" y="3792220"/>
            <a:ext cx="4493895" cy="803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98216" y="5146438"/>
            <a:ext cx="238016" cy="267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64663" y="5184582"/>
            <a:ext cx="257057" cy="200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431109" y="5146438"/>
            <a:ext cx="247537" cy="267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383175" y="5155974"/>
            <a:ext cx="418909" cy="267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:)</cp:lastModifiedBy>
  <cp:revision>8</cp:revision>
  <dcterms:created xsi:type="dcterms:W3CDTF">2022-08-10T03:44:00Z</dcterms:created>
  <dcterms:modified xsi:type="dcterms:W3CDTF">2022-08-12T05:36:40Z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