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052"/>
          <a:stretch>
            <a:fillRect/>
          </a:stretch>
        </p:blipFill>
        <p:spPr>
          <a:xfrm>
            <a:off x="3863975" y="3877310"/>
            <a:ext cx="4832350" cy="93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558"/>
          <a:stretch>
            <a:fillRect/>
          </a:stretch>
        </p:blipFill>
        <p:spPr>
          <a:xfrm>
            <a:off x="2653030" y="2214245"/>
            <a:ext cx="7087870" cy="1480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99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0776" y="4025698"/>
            <a:ext cx="228495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36396" y="4025698"/>
            <a:ext cx="238016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0776" y="4673942"/>
            <a:ext cx="228495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36396" y="4664409"/>
            <a:ext cx="257057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1652" y="5407984"/>
            <a:ext cx="247537" cy="276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57619" y="5446116"/>
            <a:ext cx="257057" cy="20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33586" y="5407984"/>
            <a:ext cx="238016" cy="276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76132" y="5417517"/>
            <a:ext cx="361785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93917" y="5407984"/>
            <a:ext cx="238016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69884" y="5446116"/>
            <a:ext cx="247537" cy="20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36330" y="5407984"/>
            <a:ext cx="257057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888396" y="5417517"/>
            <a:ext cx="361785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9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033" y="2053984"/>
            <a:ext cx="390347" cy="26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1900" y="2053984"/>
            <a:ext cx="399867" cy="26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79471" y="2063533"/>
            <a:ext cx="228495" cy="25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1487" y="2053984"/>
            <a:ext cx="390347" cy="26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8925" y="2617367"/>
            <a:ext cx="390347" cy="25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23338" y="2617367"/>
            <a:ext cx="238016" cy="25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46247" y="2617367"/>
            <a:ext cx="390347" cy="25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21487" y="2617367"/>
            <a:ext cx="399867" cy="25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60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1256" y="3803290"/>
            <a:ext cx="238016" cy="2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9966" y="3803290"/>
            <a:ext cx="238016" cy="26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1553" y="3812812"/>
            <a:ext cx="399867" cy="26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0429" y="3803290"/>
            <a:ext cx="247537" cy="2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88661" y="3803290"/>
            <a:ext cx="238016" cy="26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50247" y="3812812"/>
            <a:ext cx="409388" cy="2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81256" y="4631704"/>
            <a:ext cx="238016" cy="2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09487" y="4631704"/>
            <a:ext cx="238016" cy="2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61553" y="4641226"/>
            <a:ext cx="399867" cy="2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69950" y="4631704"/>
            <a:ext cx="238016" cy="2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22016" y="4631704"/>
            <a:ext cx="409388" cy="2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40727" y="4641226"/>
            <a:ext cx="418909" cy="2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52297" y="5479162"/>
            <a:ext cx="399867" cy="26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240991" y="5479162"/>
            <a:ext cx="409388" cy="2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6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3636" y="2998046"/>
            <a:ext cx="2189752" cy="34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66611" y="2998046"/>
            <a:ext cx="2189752" cy="34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53157" y="3551512"/>
            <a:ext cx="7835504" cy="34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5355" y="4104979"/>
            <a:ext cx="6493090" cy="353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05355" y="4658445"/>
            <a:ext cx="2170710" cy="353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10</cp:revision>
  <dcterms:created xsi:type="dcterms:W3CDTF">2022-08-10T03:44:00Z</dcterms:created>
  <dcterms:modified xsi:type="dcterms:W3CDTF">2022-08-12T05:35:53Z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