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59"/>
        <p:guide pos="3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2290"/>
          <a:stretch>
            <a:fillRect/>
          </a:stretch>
        </p:blipFill>
        <p:spPr>
          <a:xfrm>
            <a:off x="4511675" y="3573145"/>
            <a:ext cx="3795395" cy="1532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558"/>
          <a:stretch>
            <a:fillRect/>
          </a:stretch>
        </p:blipFill>
        <p:spPr>
          <a:xfrm>
            <a:off x="2653030" y="2214245"/>
            <a:ext cx="7087870" cy="14808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20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3025233"/>
            <a:ext cx="2941884" cy="991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98909" y="3034768"/>
            <a:ext cx="3103735" cy="95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23669" y="4207630"/>
            <a:ext cx="409388" cy="27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898247" y="4207630"/>
            <a:ext cx="247537" cy="27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64628" y="4217165"/>
            <a:ext cx="399867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52628" y="5046750"/>
            <a:ext cx="171371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76264" y="5037215"/>
            <a:ext cx="247537" cy="27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60231" y="5094427"/>
            <a:ext cx="171371" cy="26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55305" y="5094427"/>
            <a:ext cx="238016" cy="266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2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2062714"/>
            <a:ext cx="39986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3272" y="2072255"/>
            <a:ext cx="390347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17619" y="2062714"/>
            <a:ext cx="39986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21487" y="2062714"/>
            <a:ext cx="39034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0710" y="2606546"/>
            <a:ext cx="399867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85057" y="2606546"/>
            <a:ext cx="39034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79404" y="2606546"/>
            <a:ext cx="39034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73752" y="2606546"/>
            <a:ext cx="39986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48033" y="3150378"/>
            <a:ext cx="399867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51900" y="3159919"/>
            <a:ext cx="380826" cy="25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746247" y="3150378"/>
            <a:ext cx="39034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40595" y="3150378"/>
            <a:ext cx="390347" cy="267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4074080"/>
            <a:ext cx="238016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7553" y="4112222"/>
            <a:ext cx="257057" cy="1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33520" y="4074080"/>
            <a:ext cx="257057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85586" y="4074080"/>
            <a:ext cx="409388" cy="27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4247" y="4074080"/>
            <a:ext cx="238016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60694" y="4112222"/>
            <a:ext cx="257057" cy="190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36661" y="4074080"/>
            <a:ext cx="238016" cy="266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88727" y="4074080"/>
            <a:ext cx="409388" cy="276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3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55966" y="3311273"/>
            <a:ext cx="247537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1933" y="3349415"/>
            <a:ext cx="257057" cy="20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98380" y="3311273"/>
            <a:ext cx="247537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59966" y="3320809"/>
            <a:ext cx="409388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45388" y="3273132"/>
            <a:ext cx="399867" cy="333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DBjNmJiNjdiMDc5YTQxZWY2ZDYzYWVjNWE4YjEyMD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14</cp:revision>
  <dcterms:created xsi:type="dcterms:W3CDTF">2022-08-10T03:44:00Z</dcterms:created>
  <dcterms:modified xsi:type="dcterms:W3CDTF">2022-08-14T02:01:05Z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00181FA2FE4940A3A232A104F3413993</vt:lpwstr>
  </property>
</Properties>
</file>