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052"/>
          <a:stretch>
            <a:fillRect/>
          </a:stretch>
        </p:blipFill>
        <p:spPr>
          <a:xfrm>
            <a:off x="3827145" y="3834765"/>
            <a:ext cx="4530090" cy="865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083"/>
          <a:stretch>
            <a:fillRect/>
          </a:stretch>
        </p:blipFill>
        <p:spPr>
          <a:xfrm>
            <a:off x="3720465" y="2030095"/>
            <a:ext cx="4743450" cy="1651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1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1867" y="4978546"/>
            <a:ext cx="8406743" cy="619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3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0030" y="4013835"/>
            <a:ext cx="2056765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41851" y="3965987"/>
            <a:ext cx="828297" cy="447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69223" y="3956462"/>
            <a:ext cx="1285289" cy="45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1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71945" y="2204720"/>
            <a:ext cx="1393190" cy="1362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6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66479" y="4844339"/>
            <a:ext cx="428429" cy="352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10</cp:revision>
  <dcterms:created xsi:type="dcterms:W3CDTF">2022-08-10T03:44:00Z</dcterms:created>
  <dcterms:modified xsi:type="dcterms:W3CDTF">2022-08-12T05:29:10Z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