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052"/>
          <a:stretch>
            <a:fillRect/>
          </a:stretch>
        </p:blipFill>
        <p:spPr>
          <a:xfrm>
            <a:off x="3863340" y="3644900"/>
            <a:ext cx="4537075" cy="1343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083"/>
          <a:stretch>
            <a:fillRect/>
          </a:stretch>
        </p:blipFill>
        <p:spPr>
          <a:xfrm>
            <a:off x="3720465" y="2030095"/>
            <a:ext cx="4743450" cy="1651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06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66677" y="3550635"/>
            <a:ext cx="371305" cy="305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70413" y="3560174"/>
            <a:ext cx="390347" cy="257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31404" y="3569713"/>
            <a:ext cx="228495" cy="257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76198" y="4056209"/>
            <a:ext cx="361785" cy="305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66148" y="4113443"/>
            <a:ext cx="238016" cy="257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288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62413" y="3721668"/>
            <a:ext cx="238016" cy="267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56760" y="3721668"/>
            <a:ext cx="238016" cy="267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51107" y="3721668"/>
            <a:ext cx="247537" cy="267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07371" y="3721668"/>
            <a:ext cx="228495" cy="267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48165" y="4379700"/>
            <a:ext cx="828297" cy="276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42512" y="4379700"/>
            <a:ext cx="828297" cy="276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46380" y="4379700"/>
            <a:ext cx="818776" cy="276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993123" y="4379700"/>
            <a:ext cx="828297" cy="276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155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415415" y="1844675"/>
            <a:ext cx="1719580" cy="1721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4151630" y="1844675"/>
            <a:ext cx="1719580" cy="1721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6887845" y="1844675"/>
            <a:ext cx="1719580" cy="1721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9552305" y="1916430"/>
            <a:ext cx="1719580" cy="1721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767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19140" y="4156675"/>
            <a:ext cx="818776" cy="276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22743" y="4156675"/>
            <a:ext cx="990148" cy="276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88198" y="4166200"/>
            <a:ext cx="361785" cy="257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040396" y="4156675"/>
            <a:ext cx="437950" cy="276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DBjNmJiNjdiMDc5YTQxZWY2ZDYzYWVjNWE4YjEyMD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:)</cp:lastModifiedBy>
  <cp:revision>13</cp:revision>
  <dcterms:created xsi:type="dcterms:W3CDTF">2022-08-10T03:44:00Z</dcterms:created>
  <dcterms:modified xsi:type="dcterms:W3CDTF">2022-08-12T05:28:33Z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