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28"/>
          <a:stretch>
            <a:fillRect/>
          </a:stretch>
        </p:blipFill>
        <p:spPr>
          <a:xfrm>
            <a:off x="5032375" y="4004945"/>
            <a:ext cx="2127975" cy="959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39"/>
          <a:stretch>
            <a:fillRect/>
          </a:stretch>
        </p:blipFill>
        <p:spPr>
          <a:xfrm>
            <a:off x="2999105" y="2276475"/>
            <a:ext cx="6452870" cy="149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1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4396" y="3225809"/>
            <a:ext cx="409388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6429" y="3225809"/>
            <a:ext cx="228495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31471" y="3225809"/>
            <a:ext cx="247537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075" y="476115"/>
            <a:ext cx="108210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06982" y="1567295"/>
            <a:ext cx="375605" cy="29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4478" y="2211270"/>
            <a:ext cx="366662" cy="313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5342" y="2211270"/>
            <a:ext cx="366662" cy="313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85035" y="2855245"/>
            <a:ext cx="366662" cy="313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57412" y="3669158"/>
            <a:ext cx="366662" cy="24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63894" y="3669158"/>
            <a:ext cx="366662" cy="24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63074" y="3669158"/>
            <a:ext cx="366662" cy="24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61434" y="3669158"/>
            <a:ext cx="366662" cy="24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69557" y="3669158"/>
            <a:ext cx="357719" cy="24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68736" y="3669158"/>
            <a:ext cx="321947" cy="24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98026" y="4447295"/>
            <a:ext cx="232517" cy="24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94785" y="5082326"/>
            <a:ext cx="778039" cy="304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22421" y="5735245"/>
            <a:ext cx="706495" cy="321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234565" y="5735245"/>
            <a:ext cx="715438" cy="321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7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809" y="2481294"/>
            <a:ext cx="399867" cy="266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42115" y="2481294"/>
            <a:ext cx="409388" cy="27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36066" y="2481294"/>
            <a:ext cx="247537" cy="27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81454" y="3405958"/>
            <a:ext cx="247537" cy="266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89652" y="3396425"/>
            <a:ext cx="238016" cy="27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16958" y="3405958"/>
            <a:ext cx="257057" cy="266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764405"/>
            <a:ext cx="11520000" cy="3960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27790" y="3449258"/>
            <a:ext cx="238016" cy="25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11</cp:revision>
  <dcterms:created xsi:type="dcterms:W3CDTF">2022-08-10T03:44:00Z</dcterms:created>
  <dcterms:modified xsi:type="dcterms:W3CDTF">2022-08-12T05:55:28Z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