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921"/>
          <a:stretch>
            <a:fillRect/>
          </a:stretch>
        </p:blipFill>
        <p:spPr>
          <a:xfrm>
            <a:off x="3102610" y="3640455"/>
            <a:ext cx="6082030" cy="143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39"/>
          <a:stretch>
            <a:fillRect/>
          </a:stretch>
        </p:blipFill>
        <p:spPr>
          <a:xfrm>
            <a:off x="2855595" y="2205990"/>
            <a:ext cx="6452870" cy="149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1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4386477"/>
            <a:ext cx="504595" cy="4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5884" y="4386477"/>
            <a:ext cx="504595" cy="4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7289" y="4386477"/>
            <a:ext cx="504595" cy="4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3661884" y="2462184"/>
            <a:ext cx="361785" cy="228775"/>
          </a:xfrm>
          <a:prstGeom prst="rect">
            <a:avLst/>
          </a:prstGeom>
          <a:solidFill>
            <a:srgbClr val="FCFC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4423537" y="2462184"/>
            <a:ext cx="361785" cy="238307"/>
          </a:xfrm>
          <a:prstGeom prst="rect">
            <a:avLst/>
          </a:prstGeom>
          <a:solidFill>
            <a:srgbClr val="FCFC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6013487" y="2471716"/>
            <a:ext cx="361785" cy="228775"/>
          </a:xfrm>
          <a:prstGeom prst="rect">
            <a:avLst/>
          </a:prstGeom>
          <a:solidFill>
            <a:srgbClr val="FCFC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794181" y="2462184"/>
            <a:ext cx="371305" cy="238307"/>
          </a:xfrm>
          <a:prstGeom prst="rect">
            <a:avLst/>
          </a:prstGeom>
          <a:solidFill>
            <a:srgbClr val="FCFC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8393652" y="2462184"/>
            <a:ext cx="361785" cy="238307"/>
          </a:xfrm>
          <a:prstGeom prst="rect">
            <a:avLst/>
          </a:prstGeom>
          <a:solidFill>
            <a:srgbClr val="FCFC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9945520" y="2462184"/>
            <a:ext cx="380826" cy="238307"/>
          </a:xfrm>
          <a:prstGeom prst="rect">
            <a:avLst/>
          </a:prstGeom>
          <a:solidFill>
            <a:srgbClr val="FCFCF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0595" y="3072251"/>
            <a:ext cx="390347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26942" y="3072251"/>
            <a:ext cx="409388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46842" y="3644190"/>
            <a:ext cx="390347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74942" y="3653722"/>
            <a:ext cx="390347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42380" y="4225660"/>
            <a:ext cx="390347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74413" y="4225660"/>
            <a:ext cx="228495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59702" y="4225660"/>
            <a:ext cx="333223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0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512" y="3084747"/>
            <a:ext cx="8520991" cy="49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9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79471" y="3501403"/>
            <a:ext cx="218975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2975" y="3835061"/>
            <a:ext cx="361785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12</cp:revision>
  <dcterms:created xsi:type="dcterms:W3CDTF">2022-08-10T03:44:00Z</dcterms:created>
  <dcterms:modified xsi:type="dcterms:W3CDTF">2022-08-12T05:18:32Z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