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151"/>
          <a:stretch>
            <a:fillRect/>
          </a:stretch>
        </p:blipFill>
        <p:spPr>
          <a:xfrm>
            <a:off x="4954270" y="3923665"/>
            <a:ext cx="2466975" cy="975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54"/>
          <a:stretch>
            <a:fillRect/>
          </a:stretch>
        </p:blipFill>
        <p:spPr>
          <a:xfrm>
            <a:off x="2279015" y="2348865"/>
            <a:ext cx="7625715" cy="156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3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93190" y="3569141"/>
            <a:ext cx="361785" cy="238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69355" y="4198579"/>
            <a:ext cx="218975" cy="238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88330" y="4847091"/>
            <a:ext cx="371305" cy="238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1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8033" y="2140178"/>
            <a:ext cx="390347" cy="267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04231" y="2140178"/>
            <a:ext cx="228495" cy="25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8578" y="2140178"/>
            <a:ext cx="238016" cy="267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64297" y="2140178"/>
            <a:ext cx="238016" cy="267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62082" y="2751452"/>
            <a:ext cx="399867" cy="267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65950" y="2751452"/>
            <a:ext cx="152330" cy="25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98578" y="2751452"/>
            <a:ext cx="228495" cy="267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64297" y="2751452"/>
            <a:ext cx="228495" cy="25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62148" y="3362725"/>
            <a:ext cx="247537" cy="25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46842" y="3362725"/>
            <a:ext cx="390347" cy="25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31735" y="3362725"/>
            <a:ext cx="238016" cy="25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26082" y="3362725"/>
            <a:ext cx="247537" cy="25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836160"/>
            <a:ext cx="11520000" cy="4337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7344" y="4620552"/>
            <a:ext cx="257057" cy="266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3311" y="4649149"/>
            <a:ext cx="257057" cy="200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9278" y="4620552"/>
            <a:ext cx="238016" cy="266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7989" y="4611019"/>
            <a:ext cx="247537" cy="27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48088" y="4630084"/>
            <a:ext cx="247537" cy="27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24055" y="4744474"/>
            <a:ext cx="257057" cy="4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90501" y="4630084"/>
            <a:ext cx="247537" cy="27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66468" y="4744474"/>
            <a:ext cx="257057" cy="4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42435" y="4630084"/>
            <a:ext cx="228495" cy="27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61146" y="4630084"/>
            <a:ext cx="247537" cy="27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7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64760" y="3320779"/>
            <a:ext cx="218975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0561" y="4102668"/>
            <a:ext cx="228495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26942" y="4102668"/>
            <a:ext cx="218975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36462" y="4894092"/>
            <a:ext cx="209454" cy="228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55239" y="4894092"/>
            <a:ext cx="228495" cy="228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7</cp:revision>
  <dcterms:created xsi:type="dcterms:W3CDTF">2022-08-10T03:44:00Z</dcterms:created>
  <dcterms:modified xsi:type="dcterms:W3CDTF">2022-08-12T05:17:02Z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