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302"/>
          <a:stretch>
            <a:fillRect/>
          </a:stretch>
        </p:blipFill>
        <p:spPr>
          <a:xfrm>
            <a:off x="3990340" y="4003040"/>
            <a:ext cx="4197985" cy="946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954"/>
          <a:stretch>
            <a:fillRect/>
          </a:stretch>
        </p:blipFill>
        <p:spPr>
          <a:xfrm>
            <a:off x="2276475" y="2386330"/>
            <a:ext cx="7625715" cy="1563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8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71404" y="3460522"/>
            <a:ext cx="247537" cy="276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41586" y="3470044"/>
            <a:ext cx="238016" cy="26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40330" y="3460522"/>
            <a:ext cx="238016" cy="276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91107" y="4327032"/>
            <a:ext cx="228495" cy="26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85123" y="4327032"/>
            <a:ext cx="409388" cy="276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50512" y="4336554"/>
            <a:ext cx="238016" cy="257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9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5768" y="3215552"/>
            <a:ext cx="3037090" cy="448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60628" y="3206019"/>
            <a:ext cx="2846677" cy="486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6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1173" y="3977821"/>
            <a:ext cx="247537" cy="276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57619" y="4015950"/>
            <a:ext cx="257057" cy="200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33586" y="3977821"/>
            <a:ext cx="247537" cy="276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00033" y="4015950"/>
            <a:ext cx="257057" cy="200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76000" y="3977821"/>
            <a:ext cx="238016" cy="276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04231" y="3977821"/>
            <a:ext cx="247537" cy="276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84595" y="3987353"/>
            <a:ext cx="238016" cy="266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641520" y="4092208"/>
            <a:ext cx="257057" cy="57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46049" y="3987353"/>
            <a:ext cx="171371" cy="266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983933" y="4015950"/>
            <a:ext cx="257057" cy="200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659900" y="3977821"/>
            <a:ext cx="238016" cy="276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688132" y="3987353"/>
            <a:ext cx="238016" cy="266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45" y="764405"/>
            <a:ext cx="11520000" cy="4776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06415" y="3672125"/>
            <a:ext cx="4198611" cy="314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87373" y="4310870"/>
            <a:ext cx="2551537" cy="352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24993" y="5006816"/>
            <a:ext cx="228495" cy="257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:)</cp:lastModifiedBy>
  <cp:revision>9</cp:revision>
  <dcterms:created xsi:type="dcterms:W3CDTF">2022-08-10T03:44:00Z</dcterms:created>
  <dcterms:modified xsi:type="dcterms:W3CDTF">2022-08-12T05:16:35Z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