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933"/>
          <a:stretch>
            <a:fillRect/>
          </a:stretch>
        </p:blipFill>
        <p:spPr>
          <a:xfrm>
            <a:off x="3753485" y="4029075"/>
            <a:ext cx="4893310" cy="93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351405" y="227711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014148" y="3339271"/>
            <a:ext cx="409388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003966" y="3339271"/>
            <a:ext cx="409388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269884" y="3339271"/>
            <a:ext cx="247537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0307305" y="3339271"/>
            <a:ext cx="228495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4794842" y="4035165"/>
            <a:ext cx="409388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6879867" y="4035165"/>
            <a:ext cx="238016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8983933" y="4035165"/>
            <a:ext cx="409388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1088000" y="4035165"/>
            <a:ext cx="247537" cy="266918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4271206" y="4759657"/>
            <a:ext cx="247537" cy="276450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6118214" y="4759657"/>
            <a:ext cx="409388" cy="276450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8365090" y="4759657"/>
            <a:ext cx="247537" cy="276450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10212099" y="4759657"/>
            <a:ext cx="409388" cy="276450"/>
          </a:xfrm>
          <a:prstGeom prst="rect">
            <a:avLst/>
          </a:prstGeom>
          <a:solidFill>
            <a:srgbClr val="EBF8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文本框 14"/>
          <p:cNvSpPr txBox="1"/>
          <p:nvPr/>
        </p:nvSpPr>
        <p:spPr>
          <a:xfrm>
            <a:off x="6971030" y="62261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5933" y="2232155"/>
            <a:ext cx="180892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1520" y="2260721"/>
            <a:ext cx="257057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2260721"/>
            <a:ext cx="257057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8413" y="3127219"/>
            <a:ext cx="390347" cy="28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0082" y="3146263"/>
            <a:ext cx="171371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5933" y="3146263"/>
            <a:ext cx="171371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5107" y="4003238"/>
            <a:ext cx="2275438" cy="30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51041" y="4022282"/>
            <a:ext cx="238016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16892" y="4022282"/>
            <a:ext cx="238016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92650"/>
            <a:ext cx="11520000" cy="4272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0154" y="4306886"/>
            <a:ext cx="247537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37972" y="4306886"/>
            <a:ext cx="238016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5311" y="4306886"/>
            <a:ext cx="228495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3129" y="4306886"/>
            <a:ext cx="228495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79989" y="4306886"/>
            <a:ext cx="161851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4279909"/>
            <a:ext cx="390347" cy="2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