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52"/>
          <a:stretch>
            <a:fillRect/>
          </a:stretch>
        </p:blipFill>
        <p:spPr>
          <a:xfrm>
            <a:off x="3955415" y="4163695"/>
            <a:ext cx="4792345" cy="102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45808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3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0991" y="3712098"/>
            <a:ext cx="238016" cy="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082" y="3702562"/>
            <a:ext cx="171371" cy="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4942" y="3702562"/>
            <a:ext cx="238016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40991" y="3683489"/>
            <a:ext cx="238016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0991" y="4656221"/>
            <a:ext cx="257057" cy="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7041" y="4646684"/>
            <a:ext cx="238016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74942" y="4637148"/>
            <a:ext cx="247537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31471" y="4646684"/>
            <a:ext cx="257057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908550"/>
            <a:ext cx="11520000" cy="4064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1519" y="4391409"/>
            <a:ext cx="238016" cy="27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9751" y="4391409"/>
            <a:ext cx="238016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7982" y="4391409"/>
            <a:ext cx="238016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2131" y="4391409"/>
            <a:ext cx="238016" cy="27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0842" y="4391409"/>
            <a:ext cx="257057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8594" y="4391409"/>
            <a:ext cx="238016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5900" y="3423882"/>
            <a:ext cx="247537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71867" y="3528690"/>
            <a:ext cx="257057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8314" y="3423882"/>
            <a:ext cx="257057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6545" y="3423882"/>
            <a:ext cx="247537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6512" y="3423882"/>
            <a:ext cx="247537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22479" y="3461994"/>
            <a:ext cx="257057" cy="20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88925" y="3423882"/>
            <a:ext cx="247537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26677" y="3423882"/>
            <a:ext cx="238016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764405"/>
            <a:ext cx="11520000" cy="4247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8296" y="3059766"/>
            <a:ext cx="2008859" cy="34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7817" y="3764566"/>
            <a:ext cx="6502611" cy="34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0494" y="4478890"/>
            <a:ext cx="1637553" cy="33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2022-08-12T04:58:32Z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