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2020" y="2976245"/>
            <a:ext cx="52673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71" y="2417266"/>
            <a:ext cx="257057" cy="25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595" y="2407714"/>
            <a:ext cx="247537" cy="27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2417266"/>
            <a:ext cx="247537" cy="25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4876" y="2407714"/>
            <a:ext cx="409388" cy="27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7223" y="2417266"/>
            <a:ext cx="257057" cy="25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02446" y="2407714"/>
            <a:ext cx="247537" cy="27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4892" y="3391561"/>
            <a:ext cx="247537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0595" y="3391561"/>
            <a:ext cx="247537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5818" y="3391561"/>
            <a:ext cx="247537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0082" y="3391561"/>
            <a:ext cx="171371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17223" y="3391561"/>
            <a:ext cx="247537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02446" y="3391561"/>
            <a:ext cx="247537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777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119" y="2987886"/>
            <a:ext cx="226811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50968" y="2987886"/>
            <a:ext cx="362899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0218" y="2996971"/>
            <a:ext cx="154232" cy="24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296" y="3741955"/>
            <a:ext cx="217739" cy="24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7319" y="3741955"/>
            <a:ext cx="217739" cy="24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1921" y="4486940"/>
            <a:ext cx="217739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7364" y="5749779"/>
            <a:ext cx="1224784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7658" y="5749779"/>
            <a:ext cx="1252002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25170" y="5749779"/>
            <a:ext cx="1261074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92682" y="5749779"/>
            <a:ext cx="1206639" cy="25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37892" y="6349400"/>
            <a:ext cx="2413279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138578" y="3862981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14545" y="3901104"/>
            <a:ext cx="257057" cy="2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80991" y="3862981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42578" y="3862981"/>
            <a:ext cx="409388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27471" y="3862981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03438" y="3977350"/>
            <a:ext cx="25705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69884" y="3862981"/>
            <a:ext cx="257057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945851" y="3977350"/>
            <a:ext cx="24753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12297" y="3862981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640528" y="3862981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8165" y="2432160"/>
            <a:ext cx="3998677" cy="34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0429" y="3117763"/>
            <a:ext cx="2008859" cy="34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3793843"/>
            <a:ext cx="2170710" cy="352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8</cp:revision>
  <dcterms:created xsi:type="dcterms:W3CDTF">2022-08-10T03:44:00Z</dcterms:created>
  <dcterms:modified xsi:type="dcterms:W3CDTF">2022-08-12T05:49:03Z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