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184"/>
          <a:stretch>
            <a:fillRect/>
          </a:stretch>
        </p:blipFill>
        <p:spPr>
          <a:xfrm>
            <a:off x="3785235" y="4149090"/>
            <a:ext cx="4608195" cy="85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31457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文本框 4"/>
          <p:cNvSpPr txBox="1"/>
          <p:nvPr/>
        </p:nvSpPr>
        <p:spPr>
          <a:xfrm>
            <a:off x="6439535" y="6241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3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3404877"/>
            <a:ext cx="238016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3140" y="3404877"/>
            <a:ext cx="238016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0363" y="3404877"/>
            <a:ext cx="238016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9090" y="3404877"/>
            <a:ext cx="247537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7768" y="4062322"/>
            <a:ext cx="257057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3619" y="4062322"/>
            <a:ext cx="257057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0363" y="4062322"/>
            <a:ext cx="228495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69090" y="4062322"/>
            <a:ext cx="247537" cy="26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764405"/>
            <a:ext cx="11520000" cy="472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0303" y="3576128"/>
            <a:ext cx="228495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1906" y="3566597"/>
            <a:ext cx="228495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3311" y="3566597"/>
            <a:ext cx="238016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94435" y="3566597"/>
            <a:ext cx="228495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5377" y="4186130"/>
            <a:ext cx="228495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3873" y="4186130"/>
            <a:ext cx="238016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0435" y="4948631"/>
            <a:ext cx="238016" cy="27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7361" y="4986756"/>
            <a:ext cx="257057" cy="20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63328" y="4948631"/>
            <a:ext cx="238016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1559" y="4948631"/>
            <a:ext cx="238016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33443" y="4948631"/>
            <a:ext cx="247537" cy="27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99890" y="5063006"/>
            <a:ext cx="257057" cy="4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66336" y="4948631"/>
            <a:ext cx="247537" cy="27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94567" y="4948631"/>
            <a:ext cx="247537" cy="27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3770317"/>
            <a:ext cx="228495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4545" y="3808477"/>
            <a:ext cx="257057" cy="20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0991" y="3770317"/>
            <a:ext cx="257057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3770317"/>
            <a:ext cx="238016" cy="27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89190" y="3770317"/>
            <a:ext cx="238016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5157" y="3875258"/>
            <a:ext cx="247537" cy="5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1603" y="3770317"/>
            <a:ext cx="257057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9834" y="3760777"/>
            <a:ext cx="247537" cy="27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836160"/>
            <a:ext cx="11520000" cy="428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44974" y="2989938"/>
            <a:ext cx="913983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0131" y="2989938"/>
            <a:ext cx="1218644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48577" y="2989938"/>
            <a:ext cx="1399537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6085" y="3018790"/>
            <a:ext cx="376555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7767" y="3704687"/>
            <a:ext cx="1218644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2180" y="3866697"/>
            <a:ext cx="218975" cy="295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0098" y="4000117"/>
            <a:ext cx="913983" cy="23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0544" y="4610037"/>
            <a:ext cx="238016" cy="25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85999" y="4600507"/>
            <a:ext cx="228495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2022-08-12T04:57:14Z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