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3" r:id="rId6"/>
    <p:sldId id="265" r:id="rId7"/>
    <p:sldId id="266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59"/>
        <p:guide pos="3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196"/>
          <a:stretch>
            <a:fillRect/>
          </a:stretch>
        </p:blipFill>
        <p:spPr>
          <a:xfrm>
            <a:off x="3812540" y="4168140"/>
            <a:ext cx="4566920" cy="8655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0954"/>
          <a:stretch>
            <a:fillRect/>
          </a:stretch>
        </p:blipFill>
        <p:spPr>
          <a:xfrm>
            <a:off x="2276475" y="2458085"/>
            <a:ext cx="7625715" cy="1563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-171585"/>
            <a:ext cx="11520000" cy="48779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49027" y="3610701"/>
            <a:ext cx="238016" cy="266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09953" y="3610701"/>
            <a:ext cx="228495" cy="266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57292" y="3610701"/>
            <a:ext cx="257057" cy="266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18217" y="3610701"/>
            <a:ext cx="238016" cy="266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356035" y="3610701"/>
            <a:ext cx="247537" cy="266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2980" y="4796655"/>
            <a:ext cx="11520000" cy="17194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1931475" y="5876096"/>
            <a:ext cx="171371" cy="267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2788335" y="5876096"/>
            <a:ext cx="238016" cy="277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5749260" y="5876096"/>
            <a:ext cx="228495" cy="267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6587079" y="5876096"/>
            <a:ext cx="238016" cy="277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6"/>
          <p:cNvSpPr/>
          <p:nvPr/>
        </p:nvSpPr>
        <p:spPr bwMode="white">
          <a:xfrm>
            <a:off x="9567046" y="5876096"/>
            <a:ext cx="238016" cy="267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7"/>
          <p:cNvSpPr/>
          <p:nvPr/>
        </p:nvSpPr>
        <p:spPr bwMode="white">
          <a:xfrm>
            <a:off x="10385822" y="5876096"/>
            <a:ext cx="257057" cy="267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7"/>
          <p:cNvSpPr/>
          <p:nvPr/>
        </p:nvSpPr>
        <p:spPr bwMode="white">
          <a:xfrm>
            <a:off x="1127125" y="2000885"/>
            <a:ext cx="2651760" cy="540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7"/>
          <p:cNvSpPr/>
          <p:nvPr/>
        </p:nvSpPr>
        <p:spPr bwMode="white">
          <a:xfrm>
            <a:off x="4871720" y="1988820"/>
            <a:ext cx="2651760" cy="540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7"/>
          <p:cNvSpPr/>
          <p:nvPr/>
        </p:nvSpPr>
        <p:spPr bwMode="white">
          <a:xfrm>
            <a:off x="8759825" y="2000885"/>
            <a:ext cx="2651760" cy="540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7"/>
          <p:cNvSpPr/>
          <p:nvPr/>
        </p:nvSpPr>
        <p:spPr bwMode="white">
          <a:xfrm>
            <a:off x="838835" y="4256405"/>
            <a:ext cx="3205480" cy="540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7"/>
          <p:cNvSpPr/>
          <p:nvPr/>
        </p:nvSpPr>
        <p:spPr bwMode="white">
          <a:xfrm>
            <a:off x="4727575" y="4220845"/>
            <a:ext cx="3205480" cy="540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7"/>
          <p:cNvSpPr/>
          <p:nvPr/>
        </p:nvSpPr>
        <p:spPr bwMode="white">
          <a:xfrm>
            <a:off x="8328025" y="4220845"/>
            <a:ext cx="3205480" cy="540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404360"/>
            <a:ext cx="11520000" cy="2634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53953" y="1883639"/>
            <a:ext cx="7130975" cy="515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3038340"/>
            <a:ext cx="11520000" cy="30974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892168" y="5077907"/>
            <a:ext cx="733090" cy="266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3729655" y="5068376"/>
            <a:ext cx="1018710" cy="590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5529060" y="5297113"/>
            <a:ext cx="399867" cy="257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6500168" y="5306643"/>
            <a:ext cx="399867" cy="247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7576002" y="5211336"/>
            <a:ext cx="399867" cy="257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9765754" y="5182744"/>
            <a:ext cx="399867" cy="247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8"/>
          <p:cNvSpPr/>
          <p:nvPr/>
        </p:nvSpPr>
        <p:spPr bwMode="white">
          <a:xfrm>
            <a:off x="10451242" y="5125560"/>
            <a:ext cx="542677" cy="467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9"/>
          <p:cNvSpPr/>
          <p:nvPr/>
        </p:nvSpPr>
        <p:spPr bwMode="white">
          <a:xfrm>
            <a:off x="1873126" y="5487726"/>
            <a:ext cx="742611" cy="257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10"/>
          <p:cNvSpPr/>
          <p:nvPr/>
        </p:nvSpPr>
        <p:spPr bwMode="white">
          <a:xfrm>
            <a:off x="4291374" y="5459134"/>
            <a:ext cx="409388" cy="257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974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95768" y="2492265"/>
            <a:ext cx="247537" cy="276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23867" y="3465583"/>
            <a:ext cx="247537" cy="276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75933" y="3465583"/>
            <a:ext cx="247537" cy="276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12958" y="3465583"/>
            <a:ext cx="247537" cy="267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584066" y="3465583"/>
            <a:ext cx="161851" cy="267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517090" y="3494210"/>
            <a:ext cx="238016" cy="267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DBjNmJiNjdiMDc5YTQxZWY2ZDYzYWVjNWE4YjEyMD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:)</cp:lastModifiedBy>
  <cp:revision>15</cp:revision>
  <dcterms:created xsi:type="dcterms:W3CDTF">2022-08-10T03:44:00Z</dcterms:created>
  <dcterms:modified xsi:type="dcterms:W3CDTF">2022-08-12T04:53:15Z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