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45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45808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196"/>
          <a:stretch>
            <a:fillRect/>
          </a:stretch>
        </p:blipFill>
        <p:spPr>
          <a:xfrm>
            <a:off x="3935730" y="3933190"/>
            <a:ext cx="4570730" cy="143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3942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0280" y="3812117"/>
            <a:ext cx="437950" cy="76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1470" y="3821641"/>
            <a:ext cx="447471" cy="74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1503" y="3831165"/>
            <a:ext cx="437950" cy="73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6131" y="3859738"/>
            <a:ext cx="447471" cy="73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1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099834" y="2395070"/>
            <a:ext cx="218975" cy="238237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165818" y="2395070"/>
            <a:ext cx="238016" cy="238237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279404" y="2395070"/>
            <a:ext cx="228495" cy="238237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269553" y="2395070"/>
            <a:ext cx="218975" cy="238237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8710" y="3166959"/>
            <a:ext cx="257057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2410" y="3204845"/>
            <a:ext cx="267335" cy="14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7669" y="3166959"/>
            <a:ext cx="257057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03107" y="3166959"/>
            <a:ext cx="257057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9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4400" y="2071370"/>
            <a:ext cx="362712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8727" y="3158632"/>
            <a:ext cx="228495" cy="24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5801" y="3711663"/>
            <a:ext cx="23801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3933" y="3721198"/>
            <a:ext cx="228495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7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21818" y="3692653"/>
            <a:ext cx="238016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1818" y="4274302"/>
            <a:ext cx="228495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15</cp:revision>
  <dcterms:created xsi:type="dcterms:W3CDTF">2022-08-10T03:44:00Z</dcterms:created>
  <dcterms:modified xsi:type="dcterms:W3CDTF">2022-08-12T05:01:21Z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