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3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3"/>
          <a:stretch>
            <a:fillRect/>
          </a:stretch>
        </p:blipFill>
        <p:spPr>
          <a:xfrm>
            <a:off x="3719195" y="4293235"/>
            <a:ext cx="4843145" cy="98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71"/>
          <a:stretch>
            <a:fillRect/>
          </a:stretch>
        </p:blipFill>
        <p:spPr>
          <a:xfrm>
            <a:off x="3215640" y="2349500"/>
            <a:ext cx="5765800" cy="163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92650"/>
            <a:ext cx="11520000" cy="4739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7899" y="4955522"/>
            <a:ext cx="428429" cy="35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38131" y="5003205"/>
            <a:ext cx="333223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9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8826" y="2652229"/>
            <a:ext cx="247537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17223" y="2652229"/>
            <a:ext cx="238016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8826" y="3366879"/>
            <a:ext cx="247537" cy="266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45785" y="3376408"/>
            <a:ext cx="161851" cy="2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文本框 7"/>
          <p:cNvSpPr txBox="1"/>
          <p:nvPr/>
        </p:nvSpPr>
        <p:spPr>
          <a:xfrm>
            <a:off x="8471535" y="54292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836160"/>
            <a:ext cx="11520000" cy="3890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9675" y="3153078"/>
            <a:ext cx="399867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3934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6032" y="4184769"/>
            <a:ext cx="247537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379" y="4194296"/>
            <a:ext cx="238016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2395" y="4184769"/>
            <a:ext cx="257057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43453" y="4184769"/>
            <a:ext cx="228495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2022-08-12T04:48:16Z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