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3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697"/>
          <a:stretch>
            <a:fillRect/>
          </a:stretch>
        </p:blipFill>
        <p:spPr>
          <a:xfrm>
            <a:off x="4963795" y="4070985"/>
            <a:ext cx="2553970" cy="98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32"/>
          <a:stretch>
            <a:fillRect/>
          </a:stretch>
        </p:blipFill>
        <p:spPr>
          <a:xfrm>
            <a:off x="2616835" y="2086610"/>
            <a:ext cx="7247255" cy="154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1272" y="2814186"/>
            <a:ext cx="323702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2892" y="3385896"/>
            <a:ext cx="238016" cy="2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7239" y="3385896"/>
            <a:ext cx="247537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1586" y="3385896"/>
            <a:ext cx="238016" cy="2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4958" y="4110062"/>
            <a:ext cx="247537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1404" y="4148176"/>
            <a:ext cx="257057" cy="20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7371" y="4119590"/>
            <a:ext cx="257057" cy="2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13223" y="4119590"/>
            <a:ext cx="257057" cy="2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9190" y="4148176"/>
            <a:ext cx="257057" cy="20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55636" y="4110062"/>
            <a:ext cx="247537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28727" y="4834228"/>
            <a:ext cx="238016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22016" y="2262119"/>
            <a:ext cx="247537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06975" y="2262119"/>
            <a:ext cx="228495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3801" y="2719713"/>
            <a:ext cx="257057" cy="26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4115" y="2719713"/>
            <a:ext cx="238016" cy="26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4942" y="3158242"/>
            <a:ext cx="238016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97454" y="3158242"/>
            <a:ext cx="247537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83669" y="3806501"/>
            <a:ext cx="2170710" cy="34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2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2405067"/>
            <a:ext cx="161851" cy="257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9438" y="2395534"/>
            <a:ext cx="238016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6181" y="2395534"/>
            <a:ext cx="247537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2446" y="2405067"/>
            <a:ext cx="238016" cy="257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3173" y="2948440"/>
            <a:ext cx="238016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9438" y="2948440"/>
            <a:ext cx="238016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46181" y="2948440"/>
            <a:ext cx="238016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02446" y="2948440"/>
            <a:ext cx="238016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5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3414370"/>
            <a:ext cx="257057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6809" y="3519178"/>
            <a:ext cx="257057" cy="5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2776" y="3404842"/>
            <a:ext cx="247537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9570" y="3414370"/>
            <a:ext cx="180892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0975" y="3442954"/>
            <a:ext cx="247537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7421" y="3481066"/>
            <a:ext cx="257057" cy="20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93388" y="3442954"/>
            <a:ext cx="247537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21619" y="3442954"/>
            <a:ext cx="247537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7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3090023"/>
            <a:ext cx="590280" cy="2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7900" y="3051918"/>
            <a:ext cx="1761322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6694" y="3090023"/>
            <a:ext cx="571239" cy="2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2661" y="3051918"/>
            <a:ext cx="1742280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90975" y="3661594"/>
            <a:ext cx="5055471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14</cp:revision>
  <dcterms:created xsi:type="dcterms:W3CDTF">2022-08-10T03:44:00Z</dcterms:created>
  <dcterms:modified xsi:type="dcterms:W3CDTF">2022-08-12T04:45:38Z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