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63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524"/>
          <a:stretch>
            <a:fillRect/>
          </a:stretch>
        </p:blipFill>
        <p:spPr>
          <a:xfrm>
            <a:off x="4233545" y="3932555"/>
            <a:ext cx="4013200" cy="910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32"/>
          <a:stretch>
            <a:fillRect/>
          </a:stretch>
        </p:blipFill>
        <p:spPr>
          <a:xfrm>
            <a:off x="2616835" y="2051685"/>
            <a:ext cx="7247255" cy="1545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764405"/>
            <a:ext cx="11520000" cy="4810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39691" y="4946210"/>
            <a:ext cx="257057" cy="26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47956" y="4936684"/>
            <a:ext cx="238016" cy="276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32452" y="4936684"/>
            <a:ext cx="228495" cy="276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37123" y="2462293"/>
            <a:ext cx="1209123" cy="276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16826" y="2452760"/>
            <a:ext cx="771173" cy="276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4413" y="3301202"/>
            <a:ext cx="238016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84661" y="3301202"/>
            <a:ext cx="247537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54909" y="3301202"/>
            <a:ext cx="257057" cy="26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908550"/>
            <a:ext cx="11520000" cy="373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523" y="2891440"/>
            <a:ext cx="7073851" cy="743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13424" y="2862840"/>
            <a:ext cx="1018710" cy="71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700" y="908550"/>
            <a:ext cx="11520000" cy="4493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32914" y="4877179"/>
            <a:ext cx="428429" cy="34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14</cp:revision>
  <dcterms:created xsi:type="dcterms:W3CDTF">2022-08-10T03:44:00Z</dcterms:created>
  <dcterms:modified xsi:type="dcterms:W3CDTF">2022-08-12T04:40:03Z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