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8" d="100"/>
          <a:sy n="48" d="100"/>
        </p:scale>
        <p:origin x="684" y="42"/>
      </p:cViewPr>
      <p:guideLst>
        <p:guide orient="horz" pos="2159"/>
        <p:guide pos="38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71875" y="3284855"/>
            <a:ext cx="5048250" cy="828675"/>
          </a:xfrm>
          <a:prstGeom prst="rect">
            <a:avLst/>
          </a:prstGeom>
        </p:spPr>
      </p:pic>
      <p:pic>
        <p:nvPicPr>
          <p:cNvPr id="4" name="img_16777215" descr="0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3732"/>
          <a:stretch>
            <a:fillRect/>
          </a:stretch>
        </p:blipFill>
        <p:spPr>
          <a:xfrm>
            <a:off x="2639060" y="1700530"/>
            <a:ext cx="7247255" cy="154559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1.png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000" y="1080000"/>
            <a:ext cx="11520000" cy="448993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3" name="Rectangle 2"/>
          <p:cNvSpPr/>
          <p:nvPr/>
        </p:nvSpPr>
        <p:spPr bwMode="white">
          <a:xfrm>
            <a:off x="1633983" y="4092353"/>
            <a:ext cx="247537" cy="266917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4" name="Rectangle 3"/>
          <p:cNvSpPr/>
          <p:nvPr/>
        </p:nvSpPr>
        <p:spPr bwMode="white">
          <a:xfrm>
            <a:off x="3595239" y="4092353"/>
            <a:ext cx="238016" cy="266917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5" name="Rectangle 4"/>
          <p:cNvSpPr/>
          <p:nvPr/>
        </p:nvSpPr>
        <p:spPr bwMode="white">
          <a:xfrm>
            <a:off x="6956033" y="4092353"/>
            <a:ext cx="238016" cy="266917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6" name="Rectangle 5"/>
          <p:cNvSpPr/>
          <p:nvPr/>
        </p:nvSpPr>
        <p:spPr bwMode="white">
          <a:xfrm>
            <a:off x="9079140" y="4092353"/>
            <a:ext cx="228495" cy="266917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7" name="Rectangle 6"/>
          <p:cNvSpPr/>
          <p:nvPr/>
        </p:nvSpPr>
        <p:spPr bwMode="white">
          <a:xfrm>
            <a:off x="3281057" y="5007498"/>
            <a:ext cx="161851" cy="266917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8" name="Rectangle 7"/>
          <p:cNvSpPr/>
          <p:nvPr/>
        </p:nvSpPr>
        <p:spPr bwMode="white">
          <a:xfrm>
            <a:off x="8679272" y="5007498"/>
            <a:ext cx="238016" cy="266917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2.png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1090" y="836160"/>
            <a:ext cx="11520000" cy="4086669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3" name="Rectangle 2"/>
          <p:cNvSpPr/>
          <p:nvPr/>
        </p:nvSpPr>
        <p:spPr bwMode="white">
          <a:xfrm>
            <a:off x="1893503" y="2989043"/>
            <a:ext cx="9225520" cy="876395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3.png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000" y="1080000"/>
            <a:ext cx="11520000" cy="367093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3" name="Rectangle 2"/>
          <p:cNvSpPr/>
          <p:nvPr/>
        </p:nvSpPr>
        <p:spPr bwMode="white">
          <a:xfrm>
            <a:off x="2043371" y="4093026"/>
            <a:ext cx="266578" cy="27651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4" name="Rectangle 3"/>
          <p:cNvSpPr/>
          <p:nvPr/>
        </p:nvSpPr>
        <p:spPr bwMode="white">
          <a:xfrm>
            <a:off x="2738380" y="4207445"/>
            <a:ext cx="257057" cy="47674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5" name="Rectangle 4"/>
          <p:cNvSpPr/>
          <p:nvPr/>
        </p:nvSpPr>
        <p:spPr bwMode="white">
          <a:xfrm>
            <a:off x="3414347" y="4093026"/>
            <a:ext cx="266578" cy="27651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6" name="Rectangle 5"/>
          <p:cNvSpPr/>
          <p:nvPr/>
        </p:nvSpPr>
        <p:spPr bwMode="white">
          <a:xfrm>
            <a:off x="4480661" y="4093026"/>
            <a:ext cx="247537" cy="27651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7" name="Rectangle 6"/>
          <p:cNvSpPr/>
          <p:nvPr/>
        </p:nvSpPr>
        <p:spPr bwMode="white">
          <a:xfrm>
            <a:off x="7803371" y="4093026"/>
            <a:ext cx="266578" cy="27651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8" name="Rectangle 7"/>
          <p:cNvSpPr/>
          <p:nvPr/>
        </p:nvSpPr>
        <p:spPr bwMode="white">
          <a:xfrm>
            <a:off x="8488859" y="4131166"/>
            <a:ext cx="266578" cy="200232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9" name="Rectangle 8"/>
          <p:cNvSpPr/>
          <p:nvPr/>
        </p:nvSpPr>
        <p:spPr bwMode="white">
          <a:xfrm>
            <a:off x="9212429" y="4093026"/>
            <a:ext cx="171371" cy="27651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10" name="Rectangle 9"/>
          <p:cNvSpPr/>
          <p:nvPr/>
        </p:nvSpPr>
        <p:spPr bwMode="white">
          <a:xfrm>
            <a:off x="10240661" y="4093026"/>
            <a:ext cx="238016" cy="276511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 descr="4.png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000" y="1080000"/>
            <a:ext cx="11520000" cy="3633519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3" name="Rectangle 2"/>
          <p:cNvSpPr/>
          <p:nvPr/>
        </p:nvSpPr>
        <p:spPr bwMode="white">
          <a:xfrm>
            <a:off x="2643173" y="2624960"/>
            <a:ext cx="238016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4" name="Rectangle 3"/>
          <p:cNvSpPr/>
          <p:nvPr/>
        </p:nvSpPr>
        <p:spPr bwMode="white">
          <a:xfrm>
            <a:off x="8641190" y="2624960"/>
            <a:ext cx="161851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5" name="Rectangle 4"/>
          <p:cNvSpPr/>
          <p:nvPr/>
        </p:nvSpPr>
        <p:spPr bwMode="white">
          <a:xfrm>
            <a:off x="3642842" y="3349757"/>
            <a:ext cx="238016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6" name="Rectangle 5"/>
          <p:cNvSpPr/>
          <p:nvPr/>
        </p:nvSpPr>
        <p:spPr bwMode="white">
          <a:xfrm>
            <a:off x="7641520" y="3359293"/>
            <a:ext cx="228495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7" name="Rectangle 6"/>
          <p:cNvSpPr/>
          <p:nvPr/>
        </p:nvSpPr>
        <p:spPr bwMode="white">
          <a:xfrm>
            <a:off x="8964892" y="3359293"/>
            <a:ext cx="228495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8" name="Rectangle 7"/>
          <p:cNvSpPr/>
          <p:nvPr/>
        </p:nvSpPr>
        <p:spPr bwMode="white">
          <a:xfrm>
            <a:off x="3309619" y="4045942"/>
            <a:ext cx="238016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9" name="Rectangle 8"/>
          <p:cNvSpPr/>
          <p:nvPr/>
        </p:nvSpPr>
        <p:spPr bwMode="white">
          <a:xfrm>
            <a:off x="7841454" y="4055479"/>
            <a:ext cx="238016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 useBgFill="1">
        <p:nvSpPr>
          <p:cNvPr id="10" name="Rectangle 9"/>
          <p:cNvSpPr/>
          <p:nvPr/>
        </p:nvSpPr>
        <p:spPr bwMode="white">
          <a:xfrm>
            <a:off x="8707834" y="4055479"/>
            <a:ext cx="228495" cy="257493"/>
          </a:xfrm>
          <a:prstGeom prst="rect">
            <a:avLst/>
          </a:prstGeom>
          <a:ln w="63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accent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DBjNmJiNjdiMDc5YTQxZWY2ZDYzYWVjNWE4YjEyMDQifQ=="/>
</p:tagLst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Calibri</vt:lpstr>
      <vt:lpstr>Arial Unicode MS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YìYì.</cp:lastModifiedBy>
  <cp:revision>12</cp:revision>
  <dcterms:created xsi:type="dcterms:W3CDTF">2022-08-10T03:44:00Z</dcterms:created>
  <dcterms:modified xsi:type="dcterms:W3CDTF">2022-08-14T01:48:22Z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2052-11.1.0.10463</vt:lpwstr>
  </property>
  <property fmtid="{D5CDD505-2E9C-101B-9397-08002B2CF9AE}" pid="3" name="ICV">
    <vt:lpwstr>00181FA2FE4940A3A232A104F3413993</vt:lpwstr>
  </property>
</Properties>
</file>