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C"/>
    <a:srgbClr val="FDE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895"/>
          <a:stretch>
            <a:fillRect/>
          </a:stretch>
        </p:blipFill>
        <p:spPr>
          <a:xfrm>
            <a:off x="3564890" y="3607435"/>
            <a:ext cx="5062855" cy="1732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32"/>
          <a:stretch>
            <a:fillRect/>
          </a:stretch>
        </p:blipFill>
        <p:spPr>
          <a:xfrm>
            <a:off x="2616835" y="2086610"/>
            <a:ext cx="7247255" cy="154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764405"/>
            <a:ext cx="11520000" cy="4790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4395" y="3821354"/>
            <a:ext cx="8473388" cy="113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548505"/>
            <a:ext cx="11520000" cy="510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082165" y="1776730"/>
            <a:ext cx="367030" cy="751205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4435475" y="1776730"/>
            <a:ext cx="381000" cy="74295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3"/>
          <p:cNvSpPr/>
          <p:nvPr/>
        </p:nvSpPr>
        <p:spPr bwMode="white">
          <a:xfrm>
            <a:off x="6380480" y="1776730"/>
            <a:ext cx="381000" cy="74295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3"/>
          <p:cNvSpPr/>
          <p:nvPr/>
        </p:nvSpPr>
        <p:spPr bwMode="white">
          <a:xfrm>
            <a:off x="8586470" y="1784350"/>
            <a:ext cx="381000" cy="74295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3"/>
          <p:cNvSpPr/>
          <p:nvPr/>
        </p:nvSpPr>
        <p:spPr bwMode="white">
          <a:xfrm>
            <a:off x="10916285" y="1776730"/>
            <a:ext cx="381000" cy="74295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3"/>
          <p:cNvSpPr/>
          <p:nvPr/>
        </p:nvSpPr>
        <p:spPr bwMode="white">
          <a:xfrm>
            <a:off x="1118235" y="4059555"/>
            <a:ext cx="1412240" cy="1165225"/>
          </a:xfrm>
          <a:prstGeom prst="rect">
            <a:avLst/>
          </a:prstGeom>
          <a:solidFill>
            <a:srgbClr val="FDE8B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3"/>
          <p:cNvSpPr/>
          <p:nvPr/>
        </p:nvSpPr>
        <p:spPr bwMode="white">
          <a:xfrm>
            <a:off x="1245235" y="4058920"/>
            <a:ext cx="1630045" cy="777240"/>
          </a:xfrm>
          <a:prstGeom prst="rect">
            <a:avLst/>
          </a:prstGeom>
          <a:solidFill>
            <a:srgbClr val="FDE8B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3"/>
          <p:cNvSpPr/>
          <p:nvPr/>
        </p:nvSpPr>
        <p:spPr bwMode="white">
          <a:xfrm>
            <a:off x="3213100" y="4059555"/>
            <a:ext cx="1412240" cy="1165225"/>
          </a:xfrm>
          <a:prstGeom prst="rect">
            <a:avLst/>
          </a:prstGeom>
          <a:solidFill>
            <a:srgbClr val="FDE8B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3"/>
          <p:cNvSpPr/>
          <p:nvPr/>
        </p:nvSpPr>
        <p:spPr bwMode="white">
          <a:xfrm>
            <a:off x="3355340" y="4058920"/>
            <a:ext cx="1630045" cy="777240"/>
          </a:xfrm>
          <a:prstGeom prst="rect">
            <a:avLst/>
          </a:prstGeom>
          <a:solidFill>
            <a:srgbClr val="FDE8B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3"/>
          <p:cNvSpPr/>
          <p:nvPr/>
        </p:nvSpPr>
        <p:spPr bwMode="white">
          <a:xfrm>
            <a:off x="5307965" y="4058920"/>
            <a:ext cx="1412240" cy="1165225"/>
          </a:xfrm>
          <a:prstGeom prst="rect">
            <a:avLst/>
          </a:prstGeom>
          <a:solidFill>
            <a:srgbClr val="FDE8B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3"/>
          <p:cNvSpPr/>
          <p:nvPr/>
        </p:nvSpPr>
        <p:spPr bwMode="white">
          <a:xfrm>
            <a:off x="5450205" y="4059555"/>
            <a:ext cx="1630045" cy="913130"/>
          </a:xfrm>
          <a:prstGeom prst="rect">
            <a:avLst/>
          </a:prstGeom>
          <a:solidFill>
            <a:srgbClr val="FDE8B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3"/>
          <p:cNvSpPr/>
          <p:nvPr/>
        </p:nvSpPr>
        <p:spPr bwMode="white">
          <a:xfrm>
            <a:off x="7387590" y="4058285"/>
            <a:ext cx="1412240" cy="1165225"/>
          </a:xfrm>
          <a:prstGeom prst="rect">
            <a:avLst/>
          </a:prstGeom>
          <a:solidFill>
            <a:srgbClr val="FDE8B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3"/>
          <p:cNvSpPr/>
          <p:nvPr/>
        </p:nvSpPr>
        <p:spPr bwMode="white">
          <a:xfrm>
            <a:off x="7545070" y="4057650"/>
            <a:ext cx="1630045" cy="777240"/>
          </a:xfrm>
          <a:prstGeom prst="rect">
            <a:avLst/>
          </a:prstGeom>
          <a:solidFill>
            <a:srgbClr val="FDE8B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3"/>
          <p:cNvSpPr/>
          <p:nvPr/>
        </p:nvSpPr>
        <p:spPr bwMode="white">
          <a:xfrm>
            <a:off x="9482455" y="4057650"/>
            <a:ext cx="1412240" cy="1165225"/>
          </a:xfrm>
          <a:prstGeom prst="rect">
            <a:avLst/>
          </a:prstGeom>
          <a:solidFill>
            <a:srgbClr val="FDE8B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20" name="Rectangle 3"/>
          <p:cNvSpPr/>
          <p:nvPr/>
        </p:nvSpPr>
        <p:spPr bwMode="white">
          <a:xfrm>
            <a:off x="9609455" y="4057015"/>
            <a:ext cx="1630045" cy="777240"/>
          </a:xfrm>
          <a:prstGeom prst="rect">
            <a:avLst/>
          </a:prstGeom>
          <a:solidFill>
            <a:srgbClr val="FDE8B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3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89190" y="3688818"/>
            <a:ext cx="780694" cy="29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12363" y="3688818"/>
            <a:ext cx="390347" cy="29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31" y="4164880"/>
            <a:ext cx="1513785" cy="27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40925" y="4164880"/>
            <a:ext cx="1666115" cy="27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13</cp:revision>
  <dcterms:created xsi:type="dcterms:W3CDTF">2022-08-10T03:44:00Z</dcterms:created>
  <dcterms:modified xsi:type="dcterms:W3CDTF">2022-08-12T05:57:29Z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