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5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12628" y="2492110"/>
            <a:ext cx="904462" cy="209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4264" y="3045504"/>
            <a:ext cx="980628" cy="26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0330" y="3617981"/>
            <a:ext cx="818776" cy="27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7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736396" y="2204932"/>
            <a:ext cx="2180231" cy="2125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4909" y="3491932"/>
            <a:ext cx="1142479" cy="562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1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5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9603" y="1156269"/>
            <a:ext cx="5617190" cy="249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9388" y="3234613"/>
            <a:ext cx="1123438" cy="276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0760" y="3615960"/>
            <a:ext cx="2780033" cy="1582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4181" y="5255754"/>
            <a:ext cx="590280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98909" y="5351091"/>
            <a:ext cx="476033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65355" y="5351091"/>
            <a:ext cx="485553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41322" y="5351091"/>
            <a:ext cx="485553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5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43173" y="2670791"/>
            <a:ext cx="3322710" cy="723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2198539"/>
            <a:ext cx="4350942" cy="1042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8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1718277"/>
            <a:ext cx="2951404" cy="1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0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2235578"/>
            <a:ext cx="7768859" cy="129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4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4743" y="2348743"/>
            <a:ext cx="5483900" cy="1612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7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4743" y="2889626"/>
            <a:ext cx="3703537" cy="162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3719830" y="2493010"/>
            <a:ext cx="4792980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1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38380" y="2968205"/>
            <a:ext cx="6607338" cy="159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7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86247" y="2841480"/>
            <a:ext cx="218975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2826" y="2841480"/>
            <a:ext cx="352264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9603" y="3917411"/>
            <a:ext cx="352264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19140" y="3917411"/>
            <a:ext cx="352264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71008" y="3917411"/>
            <a:ext cx="342743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6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09487" y="1728363"/>
            <a:ext cx="323702" cy="27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7173" y="1718828"/>
            <a:ext cx="333223" cy="286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3074" y="1728363"/>
            <a:ext cx="437950" cy="238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5834" y="2290913"/>
            <a:ext cx="637884" cy="2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9487" y="2796255"/>
            <a:ext cx="323702" cy="286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47173" y="2796255"/>
            <a:ext cx="333223" cy="27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23074" y="2796255"/>
            <a:ext cx="437950" cy="247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14876" y="3358805"/>
            <a:ext cx="618842" cy="21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09487" y="3873681"/>
            <a:ext cx="323702" cy="27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47173" y="3883216"/>
            <a:ext cx="333223" cy="25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823074" y="3873681"/>
            <a:ext cx="437950" cy="238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814876" y="4436232"/>
            <a:ext cx="618842" cy="21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373950" y="1251412"/>
            <a:ext cx="495074" cy="21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75272" y="1832311"/>
            <a:ext cx="1066314" cy="21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5289" y="2908401"/>
            <a:ext cx="485553" cy="21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33520" y="3451208"/>
            <a:ext cx="142809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28330" y="3441685"/>
            <a:ext cx="199933" cy="21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71669" y="4517776"/>
            <a:ext cx="209454" cy="21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5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46578" y="1280461"/>
            <a:ext cx="495074" cy="219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3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364099" y="1958607"/>
            <a:ext cx="257057" cy="200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64099" y="2627113"/>
            <a:ext cx="257057" cy="200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26016" y="3629872"/>
            <a:ext cx="295140" cy="26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6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760" y="4055745"/>
            <a:ext cx="11549380" cy="1901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9" name="文本框 8"/>
          <p:cNvSpPr txBox="1"/>
          <p:nvPr/>
        </p:nvSpPr>
        <p:spPr>
          <a:xfrm>
            <a:off x="11325860" y="4292600"/>
            <a:ext cx="4248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325860" y="5589270"/>
            <a:ext cx="40068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0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71537" y="1727474"/>
            <a:ext cx="228495" cy="218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945520" y="1251740"/>
            <a:ext cx="266578" cy="21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0743" y="2272639"/>
            <a:ext cx="209454" cy="20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5818" y="3283998"/>
            <a:ext cx="228495" cy="21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17421" y="4304897"/>
            <a:ext cx="228495" cy="21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59570" y="4304897"/>
            <a:ext cx="257057" cy="20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2022-07-17T18:12:47Z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