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54" y="42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40925" y="2320126"/>
            <a:ext cx="590280" cy="23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9966" y="2596770"/>
            <a:ext cx="1742280" cy="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7256" y="2529994"/>
            <a:ext cx="2018380" cy="190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17289" y="2558612"/>
            <a:ext cx="1628033" cy="305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矩形 9"/>
          <p:cNvSpPr/>
          <p:nvPr/>
        </p:nvSpPr>
        <p:spPr>
          <a:xfrm rot="2400000" flipV="1">
            <a:off x="1075055" y="2638425"/>
            <a:ext cx="1833880" cy="97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04380" y="1844675"/>
            <a:ext cx="75565" cy="1511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692640" y="1823720"/>
            <a:ext cx="76200" cy="160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8040000">
            <a:off x="8699500" y="2490470"/>
            <a:ext cx="2064385" cy="15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8900000">
            <a:off x="9663430" y="1583055"/>
            <a:ext cx="181610" cy="208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bldLvl="0" animBg="1"/>
      <p:bldP spid="11" grpId="0" animBg="1"/>
      <p:bldP spid="12" grpId="0" bldLvl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6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73850" y="2959735"/>
            <a:ext cx="108013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8297" y="3168097"/>
            <a:ext cx="2522975" cy="2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18809" y="3187167"/>
            <a:ext cx="1171041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31471" y="3187167"/>
            <a:ext cx="1799404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89322" y="3358791"/>
            <a:ext cx="199933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79669" y="3358791"/>
            <a:ext cx="218975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48297" y="3854595"/>
            <a:ext cx="723570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18809" y="3845061"/>
            <a:ext cx="1018710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94181" y="3854595"/>
            <a:ext cx="695008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231471" y="3854595"/>
            <a:ext cx="733090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7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9867" y="2662688"/>
            <a:ext cx="1313851" cy="21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23970" y="2500630"/>
            <a:ext cx="1141730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5075" y="2500630"/>
            <a:ext cx="873760" cy="81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8429" y="2748496"/>
            <a:ext cx="238016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2165" y="2500630"/>
            <a:ext cx="273685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03041" y="2634085"/>
            <a:ext cx="1751801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76000" y="2824771"/>
            <a:ext cx="199933" cy="21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18677" y="2824771"/>
            <a:ext cx="209454" cy="21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60892" y="2805702"/>
            <a:ext cx="418909" cy="238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94049" y="2824771"/>
            <a:ext cx="218975" cy="21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3140" y="3310890"/>
            <a:ext cx="716915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707765" y="3300730"/>
            <a:ext cx="87058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651371" y="3311018"/>
            <a:ext cx="218975" cy="21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803041" y="3473101"/>
            <a:ext cx="437950" cy="209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376925" y="3635183"/>
            <a:ext cx="333223" cy="21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176000" y="3635183"/>
            <a:ext cx="199933" cy="21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300470" y="3524885"/>
            <a:ext cx="560705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bldLvl="0" animBg="1"/>
      <p:bldP spid="17" grpId="0" animBg="1"/>
      <p:bldP spid="18" grpId="0" animBg="1"/>
      <p:bldP spid="19" grpId="0" animBg="1"/>
      <p:bldP spid="20" grpId="0" animBg="1"/>
      <p:bldP spid="2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1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62743" y="2484297"/>
            <a:ext cx="447471" cy="277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5834" y="2512956"/>
            <a:ext cx="952066" cy="21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5388" y="2484297"/>
            <a:ext cx="1637553" cy="277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50710" y="2484297"/>
            <a:ext cx="456991" cy="277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83801" y="2512956"/>
            <a:ext cx="1532826" cy="22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48165" y="3009714"/>
            <a:ext cx="647404" cy="21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85057" y="3009714"/>
            <a:ext cx="790214" cy="21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36132" y="3009714"/>
            <a:ext cx="942545" cy="21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66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05024" y="2679931"/>
            <a:ext cx="5141157" cy="18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5504" y="5270296"/>
            <a:ext cx="3398876" cy="77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3785" y="2194383"/>
            <a:ext cx="4408066" cy="1876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7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19404" y="2187377"/>
            <a:ext cx="3570247" cy="131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3785" y="2263535"/>
            <a:ext cx="4598479" cy="164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9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3785" y="2253925"/>
            <a:ext cx="2694347" cy="1641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2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3785" y="2318308"/>
            <a:ext cx="4588958" cy="1304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648075" y="2565400"/>
            <a:ext cx="5585460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8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52760" y="2749805"/>
            <a:ext cx="7702214" cy="215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4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60297" y="1823175"/>
            <a:ext cx="476033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6264" y="2337681"/>
            <a:ext cx="913983" cy="2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8561" y="2375792"/>
            <a:ext cx="142809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26677" y="2347208"/>
            <a:ext cx="628363" cy="276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8644" y="3080856"/>
            <a:ext cx="333223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66413" y="3080856"/>
            <a:ext cx="618842" cy="21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51438" y="3080856"/>
            <a:ext cx="495074" cy="21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70413" y="3957421"/>
            <a:ext cx="495074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08033" y="4662485"/>
            <a:ext cx="761652" cy="21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00628" y="5215102"/>
            <a:ext cx="1037752" cy="21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4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488198" y="1222883"/>
            <a:ext cx="218975" cy="20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83537" y="1775364"/>
            <a:ext cx="199933" cy="20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3223" y="2327846"/>
            <a:ext cx="323702" cy="20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32330" y="2870802"/>
            <a:ext cx="218975" cy="219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09619" y="3423283"/>
            <a:ext cx="199933" cy="219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81520" y="4633027"/>
            <a:ext cx="428429" cy="23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3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90" y="5085080"/>
            <a:ext cx="10972800" cy="1166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2" name="文本框 11"/>
          <p:cNvSpPr txBox="1"/>
          <p:nvPr/>
        </p:nvSpPr>
        <p:spPr>
          <a:xfrm>
            <a:off x="3615055" y="5805170"/>
            <a:ext cx="45402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3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40264" y="1784846"/>
            <a:ext cx="257057" cy="200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0264" y="2356343"/>
            <a:ext cx="257057" cy="200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40264" y="2927840"/>
            <a:ext cx="257057" cy="200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02181" y="3480287"/>
            <a:ext cx="295140" cy="26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40264" y="4070834"/>
            <a:ext cx="257057" cy="200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5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13685" y="1794725"/>
            <a:ext cx="209454" cy="20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7190" y="3548186"/>
            <a:ext cx="209454" cy="20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8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6727" y="1803650"/>
            <a:ext cx="218975" cy="218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1404" y="2898649"/>
            <a:ext cx="209454" cy="20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45454" y="3984125"/>
            <a:ext cx="218975" cy="20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8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85057" y="2298787"/>
            <a:ext cx="2113586" cy="206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3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51966" y="1765779"/>
            <a:ext cx="2789553" cy="273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2022-07-17T18:02:34Z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