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3982" y="4096763"/>
            <a:ext cx="247673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3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6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5140" y="1280474"/>
            <a:ext cx="2600573" cy="39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8723" y="2025093"/>
            <a:ext cx="247673" cy="28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9461" y="2025093"/>
            <a:ext cx="171466" cy="28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0895" y="2015546"/>
            <a:ext cx="276251" cy="295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41159" y="2025093"/>
            <a:ext cx="171466" cy="28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3243" y="2091918"/>
            <a:ext cx="1667034" cy="68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78381" y="2359217"/>
            <a:ext cx="304829" cy="4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73640" y="2082371"/>
            <a:ext cx="3248335" cy="70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0085" y="2205355"/>
            <a:ext cx="304800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03012" y="2082371"/>
            <a:ext cx="857331" cy="69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54368" y="2483320"/>
            <a:ext cx="895435" cy="295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45592" y="2483320"/>
            <a:ext cx="876383" cy="295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7896" y="3151568"/>
            <a:ext cx="5382138" cy="38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7896" y="3848455"/>
            <a:ext cx="6468092" cy="39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495" y="3140710"/>
            <a:ext cx="385572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65" y="2132330"/>
            <a:ext cx="311658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76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817089" y="4392655"/>
            <a:ext cx="926493" cy="27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29469" y="5249226"/>
            <a:ext cx="917753" cy="288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25829" y="6123277"/>
            <a:ext cx="917753" cy="270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6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59594" y="3177071"/>
            <a:ext cx="276251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2604" y="2160635"/>
            <a:ext cx="276251" cy="29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480" y="3500755"/>
            <a:ext cx="8756650" cy="2887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文本框 6"/>
          <p:cNvSpPr txBox="1"/>
          <p:nvPr/>
        </p:nvSpPr>
        <p:spPr>
          <a:xfrm>
            <a:off x="5003800" y="4509135"/>
            <a:ext cx="38925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3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6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83298" y="2624472"/>
            <a:ext cx="924013" cy="127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562" y="3034425"/>
            <a:ext cx="1752767" cy="168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9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57440" y="2848267"/>
            <a:ext cx="2308150" cy="20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8930" y="4931671"/>
            <a:ext cx="3444739" cy="127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7897" y="6288510"/>
            <a:ext cx="1381392" cy="32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44838" y="6314772"/>
            <a:ext cx="1145332" cy="262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6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1821" y="2758686"/>
            <a:ext cx="6125159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2022-07-17T17:28:00Z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