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927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340498" y="1222939"/>
            <a:ext cx="438191" cy="295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1413524"/>
            <a:ext cx="4229503" cy="38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55029" y="1413524"/>
            <a:ext cx="1800396" cy="400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21314" y="1680344"/>
            <a:ext cx="1686085" cy="295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07091" y="2309276"/>
            <a:ext cx="257199" cy="295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7896" y="2490332"/>
            <a:ext cx="3819889" cy="400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035889" y="2499861"/>
            <a:ext cx="1590826" cy="400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311700" y="2766681"/>
            <a:ext cx="1676560" cy="295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77896" y="3357496"/>
            <a:ext cx="5220198" cy="400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77896" y="3967369"/>
            <a:ext cx="7287320" cy="390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25658" y="4586772"/>
            <a:ext cx="3962778" cy="390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3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59153" y="2454969"/>
            <a:ext cx="4772480" cy="401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59153" y="3085163"/>
            <a:ext cx="4772480" cy="401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0399" y="3686712"/>
            <a:ext cx="6458566" cy="401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49583" y="4307358"/>
            <a:ext cx="1581300" cy="391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45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25834" y="3166605"/>
            <a:ext cx="4172348" cy="390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26363" y="3824029"/>
            <a:ext cx="247673" cy="295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54412" y="4014586"/>
            <a:ext cx="2933980" cy="390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36022" y="4014586"/>
            <a:ext cx="2838721" cy="390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12008" y="4281367"/>
            <a:ext cx="885909" cy="295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654412" y="4862568"/>
            <a:ext cx="5591708" cy="390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06606" y="5481880"/>
            <a:ext cx="7782668" cy="390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54235" y="5710549"/>
            <a:ext cx="562028" cy="152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444842" y="6110720"/>
            <a:ext cx="1762293" cy="381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795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425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165984"/>
            <a:ext cx="4200926" cy="391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0013" y="1834750"/>
            <a:ext cx="257199" cy="296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45195" y="1834750"/>
            <a:ext cx="247673" cy="286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5184" y="2083149"/>
            <a:ext cx="1848026" cy="267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40366" y="2054488"/>
            <a:ext cx="2343373" cy="296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5658" y="2283779"/>
            <a:ext cx="876383" cy="296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740366" y="2283779"/>
            <a:ext cx="876383" cy="296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997786" y="2914330"/>
            <a:ext cx="1095479" cy="296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77896" y="3487558"/>
            <a:ext cx="3981830" cy="391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4590" y="3124200"/>
            <a:ext cx="4274820" cy="609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310" y="2276475"/>
            <a:ext cx="3116580" cy="7543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82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2635581" y="3652382"/>
            <a:ext cx="257199" cy="295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64820" y="3652382"/>
            <a:ext cx="466769" cy="295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331854" y="3652382"/>
            <a:ext cx="476295" cy="295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11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64246" y="2015301"/>
            <a:ext cx="647761" cy="305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87819" y="2769269"/>
            <a:ext cx="885909" cy="305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83122" y="4763943"/>
            <a:ext cx="266725" cy="295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50112" y="4763943"/>
            <a:ext cx="247673" cy="295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3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702703" y="2100649"/>
            <a:ext cx="476295" cy="295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73420" y="4361338"/>
            <a:ext cx="257199" cy="295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612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504055" y="2502535"/>
            <a:ext cx="894080" cy="504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21960" y="2502535"/>
            <a:ext cx="1248410" cy="525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31325" y="2912689"/>
            <a:ext cx="123836" cy="66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69340" y="2969960"/>
            <a:ext cx="266725" cy="295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97145" y="2865120"/>
            <a:ext cx="400685" cy="400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50685" y="2969960"/>
            <a:ext cx="257199" cy="295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255206" y="4478111"/>
            <a:ext cx="466769" cy="305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animBg="1"/>
      <p:bldP spid="8" grpId="0" animBg="1"/>
      <p:bldP spid="9" grpId="0" bldLvl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28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16132" y="2847486"/>
            <a:ext cx="2133803" cy="382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16970" y="2847486"/>
            <a:ext cx="609658" cy="382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93353" y="2895256"/>
            <a:ext cx="342932" cy="305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83916" y="2885702"/>
            <a:ext cx="1733715" cy="315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44930" y="3640467"/>
            <a:ext cx="885909" cy="296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103012" y="3640467"/>
            <a:ext cx="1305049" cy="305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23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02835" y="2615033"/>
            <a:ext cx="257199" cy="295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41159" y="2615033"/>
            <a:ext cx="266725" cy="295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2805720"/>
            <a:ext cx="3019713" cy="381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07312" y="2805720"/>
            <a:ext cx="609658" cy="381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31545" y="2910598"/>
            <a:ext cx="295303" cy="47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98050" y="2939202"/>
            <a:ext cx="1476515" cy="438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50685" y="3082217"/>
            <a:ext cx="257199" cy="295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341159" y="3854501"/>
            <a:ext cx="276251" cy="295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463894" y="4083326"/>
            <a:ext cx="1314575" cy="314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636242" y="4159601"/>
            <a:ext cx="590606" cy="219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341110" y="4161155"/>
            <a:ext cx="392430" cy="465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67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7</cp:revision>
  <dcterms:created xsi:type="dcterms:W3CDTF">2022-07-08T08:37:00Z</dcterms:created>
  <dcterms:modified xsi:type="dcterms:W3CDTF">2022-07-17T17:24:11Z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