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78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4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16220" y="3367769"/>
            <a:ext cx="5410716" cy="3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6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757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50593" y="2385494"/>
            <a:ext cx="142407" cy="22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6858" y="3034285"/>
            <a:ext cx="205700" cy="22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6858" y="3690989"/>
            <a:ext cx="205700" cy="22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6858" y="4347692"/>
            <a:ext cx="213611" cy="22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277" y="4933186"/>
            <a:ext cx="2776952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26858" y="5170549"/>
            <a:ext cx="205700" cy="22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3419" y="5336703"/>
            <a:ext cx="2460490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2019" y="5914285"/>
            <a:ext cx="3267468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26858" y="6143736"/>
            <a:ext cx="205700" cy="237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8162" y="6325714"/>
            <a:ext cx="2951006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7480" y="3212465"/>
            <a:ext cx="374904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80" y="2132330"/>
            <a:ext cx="344424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388348" y="3341197"/>
            <a:ext cx="1676560" cy="391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8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88789" y="1318742"/>
            <a:ext cx="857331" cy="38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02527" y="2798945"/>
            <a:ext cx="171466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9031" y="3515172"/>
            <a:ext cx="247673" cy="29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7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3639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82009" y="1297756"/>
            <a:ext cx="1333127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3860" y="1501463"/>
            <a:ext cx="1171749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4992" y="1648975"/>
            <a:ext cx="799876" cy="27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0877" y="1803512"/>
            <a:ext cx="1136666" cy="29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13860" y="2119609"/>
            <a:ext cx="1178765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10075" y="2274146"/>
            <a:ext cx="1340144" cy="295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41926" y="2421658"/>
            <a:ext cx="1178765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17091" y="2618341"/>
            <a:ext cx="1059485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13860" y="2730731"/>
            <a:ext cx="1185782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38141" y="2969560"/>
            <a:ext cx="1108601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10075" y="3320780"/>
            <a:ext cx="806893" cy="27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74992" y="4128585"/>
            <a:ext cx="1340144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713860" y="4479804"/>
            <a:ext cx="1192798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474992" y="4479804"/>
            <a:ext cx="799876" cy="27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713860" y="4824000"/>
            <a:ext cx="1164732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734910" y="5168195"/>
            <a:ext cx="1115617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510075" y="5104975"/>
            <a:ext cx="1340144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713860" y="5512390"/>
            <a:ext cx="1185782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517091" y="5449170"/>
            <a:ext cx="1059485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538141" y="5793365"/>
            <a:ext cx="1108601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510075" y="6144585"/>
            <a:ext cx="806893" cy="27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30751" y="2452519"/>
            <a:ext cx="276251" cy="32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7278" y="2395331"/>
            <a:ext cx="1305049" cy="41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9638" y="3358001"/>
            <a:ext cx="190518" cy="314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01953" y="3396603"/>
            <a:ext cx="5820330" cy="3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0873" y="2567663"/>
            <a:ext cx="4581962" cy="390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