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</p:sldIdLst>
  <p:sldSz cx="9144000" cy="6858000" type="screen4x3"/>
  <p:notesSz cx="6858000" cy="9144000"/>
  <p:custDataLst>
    <p:tags r:id="rId20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48" d="100"/>
          <a:sy n="48" d="100"/>
        </p:scale>
        <p:origin x="1194" y="42"/>
      </p:cViewPr>
      <p:guideLst>
        <p:guide orient="horz" pos="2160"/>
        <p:guide pos="285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0" Type="http://schemas.openxmlformats.org/officeDocument/2006/relationships/tags" Target="tags/tag1.xml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" descr="QQ截图2022070816335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27505" y="1052060"/>
            <a:ext cx="8640000" cy="441385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05310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4121622" y="1242080"/>
            <a:ext cx="438191" cy="3813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845812" y="1232546"/>
            <a:ext cx="438191" cy="3909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036551" y="1242080"/>
            <a:ext cx="590606" cy="3336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864423" y="2119223"/>
            <a:ext cx="847805" cy="2955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4121622" y="2920093"/>
            <a:ext cx="438191" cy="3813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5845812" y="2929627"/>
            <a:ext cx="438191" cy="3527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7046077" y="2920093"/>
            <a:ext cx="581080" cy="3241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3835845" y="3787702"/>
            <a:ext cx="876383" cy="2955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4264511" y="4607640"/>
            <a:ext cx="447717" cy="3527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5874390" y="4588571"/>
            <a:ext cx="438191" cy="3909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7055603" y="4588571"/>
            <a:ext cx="581080" cy="3241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3940630" y="5456180"/>
            <a:ext cx="666813" cy="2955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805" y="549140"/>
            <a:ext cx="7910710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1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0282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816132" y="3542786"/>
            <a:ext cx="1476515" cy="3627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187863" y="3886431"/>
            <a:ext cx="933539" cy="8877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969649" y="4745543"/>
            <a:ext cx="1381256" cy="2863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4" descr="QQ截图2022070816365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40280" y="3169920"/>
            <a:ext cx="4663440" cy="51816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0390" y="2204720"/>
            <a:ext cx="2903220" cy="83058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15089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Rectangle 7"/>
          <p:cNvSpPr/>
          <p:nvPr/>
        </p:nvSpPr>
        <p:spPr bwMode="white">
          <a:xfrm>
            <a:off x="6455470" y="4076274"/>
            <a:ext cx="466769" cy="2958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5245680" y="4763318"/>
            <a:ext cx="1905181" cy="2958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1830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3054985" y="2795905"/>
            <a:ext cx="466725" cy="3581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91003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2683210" y="2758454"/>
            <a:ext cx="304829" cy="3051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79800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5026584" y="2073149"/>
            <a:ext cx="295303" cy="3055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79729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968546" y="3589268"/>
            <a:ext cx="3496008" cy="3911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987598" y="4266675"/>
            <a:ext cx="5877486" cy="4007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93053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1987819" y="3379171"/>
            <a:ext cx="180992" cy="2957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654412" y="3569974"/>
            <a:ext cx="5105887" cy="3911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825658" y="3608134"/>
            <a:ext cx="1714663" cy="5342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816132" y="4485826"/>
            <a:ext cx="5039206" cy="3911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58743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COMMONDATA" val="eyJoZGlkIjoiN2YzNjBkOTgyNWQ1YTMxYzM3MzMwNWFiODNmOWIzYWM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1" baseType="lpstr">
      <vt:lpstr>Arial</vt:lpstr>
      <vt:lpstr>宋体</vt:lpstr>
      <vt:lpstr>Wingdings</vt:lpstr>
      <vt:lpstr>微软雅黑</vt:lpstr>
      <vt:lpstr>Calibri</vt:lpstr>
      <vt:lpstr>Arial Unicode MS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qzuser</cp:lastModifiedBy>
  <cp:revision>8</cp:revision>
  <dcterms:created xsi:type="dcterms:W3CDTF">2022-07-08T08:37:00Z</dcterms:created>
  <dcterms:modified xsi:type="dcterms:W3CDTF">2022-07-17T17:03:46Z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2052-11.1.0.11830</vt:lpwstr>
  </property>
  <property fmtid="{D5CDD505-2E9C-101B-9397-08002B2CF9AE}" pid="3" name="ICV">
    <vt:lpwstr>D1B028CF41814425A11B615539C190CF</vt:lpwstr>
  </property>
</Properties>
</file>