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5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8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6507" y="1251747"/>
            <a:ext cx="657287" cy="28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0928" y="1900570"/>
            <a:ext cx="638235" cy="28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4809" y="3198215"/>
            <a:ext cx="171466" cy="28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9649" y="3198215"/>
            <a:ext cx="171466" cy="28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7819" y="3389046"/>
            <a:ext cx="1190738" cy="3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16661" y="3389046"/>
            <a:ext cx="2467210" cy="56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31501" y="3389046"/>
            <a:ext cx="866857" cy="56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35360" y="4266865"/>
            <a:ext cx="5067783" cy="39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0399" y="4906146"/>
            <a:ext cx="7144432" cy="39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0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6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16705" y="1251493"/>
            <a:ext cx="257199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702" y="1432514"/>
            <a:ext cx="2962557" cy="39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5889" y="1442042"/>
            <a:ext cx="1714663" cy="38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1876" y="1708810"/>
            <a:ext cx="876383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02130" y="2270928"/>
            <a:ext cx="171466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280" y="2499586"/>
            <a:ext cx="771598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78425" y="2461476"/>
            <a:ext cx="3715104" cy="38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63725" y="2564765"/>
            <a:ext cx="676275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16705" y="3290362"/>
            <a:ext cx="257199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4754" y="3471383"/>
            <a:ext cx="2943506" cy="39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35889" y="3480911"/>
            <a:ext cx="1505093" cy="38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11876" y="3747679"/>
            <a:ext cx="876383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92560" y="4309797"/>
            <a:ext cx="171466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25702" y="4528928"/>
            <a:ext cx="590606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663938" y="4500345"/>
            <a:ext cx="4420022" cy="38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663938" y="4767113"/>
            <a:ext cx="666813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54280" y="5291122"/>
            <a:ext cx="3181653" cy="39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77896" y="5843712"/>
            <a:ext cx="7506416" cy="39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3212465"/>
            <a:ext cx="5775960" cy="62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90" y="2204720"/>
            <a:ext cx="29032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598359" y="3952224"/>
            <a:ext cx="466769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02527" y="1995303"/>
            <a:ext cx="1057375" cy="30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2097" y="3844978"/>
            <a:ext cx="1066901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0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2063" y="1995902"/>
            <a:ext cx="828754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1203" y="4056681"/>
            <a:ext cx="628710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8293" y="4743608"/>
            <a:ext cx="676339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31369" y="4743608"/>
            <a:ext cx="1095479" cy="29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7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6011" y="2702186"/>
            <a:ext cx="171466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73" y="2893032"/>
            <a:ext cx="1219316" cy="381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8293" y="2893032"/>
            <a:ext cx="5734597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8293" y="3169758"/>
            <a:ext cx="1095479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6011" y="3866344"/>
            <a:ext cx="171466" cy="2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399" y="4047647"/>
            <a:ext cx="1209790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21402" y="4057189"/>
            <a:ext cx="4172348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78025" y="4057650"/>
            <a:ext cx="109537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0873" y="4973248"/>
            <a:ext cx="5458346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6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450" y="1929051"/>
            <a:ext cx="6572877" cy="391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2606385"/>
            <a:ext cx="6087056" cy="391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2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63982" y="3101941"/>
            <a:ext cx="180992" cy="28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3321303"/>
            <a:ext cx="590606" cy="295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9373" y="3292691"/>
            <a:ext cx="2848246" cy="381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4150" y="3230880"/>
            <a:ext cx="1057275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6606" y="4198750"/>
            <a:ext cx="5820330" cy="381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