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5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4140674" y="3281429"/>
            <a:ext cx="828754" cy="39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0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8850" y="3108960"/>
            <a:ext cx="468630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90" y="2060575"/>
            <a:ext cx="29032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655735" y="3978353"/>
            <a:ext cx="419140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35889" y="4683873"/>
            <a:ext cx="438191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98138" y="4683873"/>
            <a:ext cx="171466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6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4340718" y="4445959"/>
            <a:ext cx="171466" cy="29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12493" y="4445959"/>
            <a:ext cx="257199" cy="295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50685" y="1967431"/>
            <a:ext cx="276251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07267" y="2673559"/>
            <a:ext cx="171466" cy="28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8690" y="3131589"/>
            <a:ext cx="257199" cy="305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0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55779" y="2816199"/>
            <a:ext cx="342932" cy="27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5779" y="4228053"/>
            <a:ext cx="342932" cy="27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040" y="4580890"/>
            <a:ext cx="8615680" cy="177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矩形 8"/>
          <p:cNvSpPr/>
          <p:nvPr/>
        </p:nvSpPr>
        <p:spPr>
          <a:xfrm>
            <a:off x="7740650" y="5805170"/>
            <a:ext cx="4318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7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550509" y="3646289"/>
            <a:ext cx="2962557" cy="381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0983" y="4352257"/>
            <a:ext cx="2953031" cy="391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1457" y="5058225"/>
            <a:ext cx="1905181" cy="391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978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158296" y="4170000"/>
            <a:ext cx="2181004" cy="213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0455" y="5572500"/>
            <a:ext cx="786960" cy="382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32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274037" y="2758991"/>
            <a:ext cx="838280" cy="391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