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1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27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45812" y="1280242"/>
            <a:ext cx="381036" cy="47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1251636"/>
            <a:ext cx="6268048" cy="390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5658" y="1976322"/>
            <a:ext cx="4620066" cy="371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31060" y="2758221"/>
            <a:ext cx="1714663" cy="295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3454301"/>
            <a:ext cx="6677662" cy="390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9940" y="3140710"/>
            <a:ext cx="2484120" cy="6705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1988820"/>
            <a:ext cx="4716780" cy="8153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874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5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89644"/>
            <a:ext cx="4239029" cy="390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032930"/>
            <a:ext cx="7382579" cy="390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776217"/>
            <a:ext cx="4086615" cy="390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36022" y="2776217"/>
            <a:ext cx="3248335" cy="390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3519503"/>
            <a:ext cx="4038985" cy="390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4253259"/>
            <a:ext cx="6134685" cy="390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73331" y="4996546"/>
            <a:ext cx="2514840" cy="40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0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63938" y="3532596"/>
            <a:ext cx="5229724" cy="391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44886" y="4267421"/>
            <a:ext cx="4839162" cy="391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4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683651" y="3627577"/>
            <a:ext cx="266725" cy="295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44886" y="3818407"/>
            <a:ext cx="5486923" cy="391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07444" y="4085568"/>
            <a:ext cx="438191" cy="295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54412" y="4801180"/>
            <a:ext cx="5248776" cy="381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4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995" y="1052060"/>
            <a:ext cx="8640000" cy="2825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0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70575"/>
            <a:ext cx="1476515" cy="390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21049" y="1565967"/>
            <a:ext cx="133362" cy="7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013819"/>
            <a:ext cx="7096802" cy="390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2738005"/>
            <a:ext cx="1476515" cy="390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21049" y="2909523"/>
            <a:ext cx="133362" cy="6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3481249"/>
            <a:ext cx="7744564" cy="390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7896" y="4214964"/>
            <a:ext cx="4400970" cy="390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44754" y="4986794"/>
            <a:ext cx="3143550" cy="314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7896" y="5672865"/>
            <a:ext cx="6277574" cy="400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2022-07-17T16:55:03Z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