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5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5658" y="3626236"/>
            <a:ext cx="4124718" cy="324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4331934"/>
            <a:ext cx="5925115" cy="400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3311714"/>
            <a:ext cx="7630253" cy="39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036544"/>
            <a:ext cx="6468092" cy="400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799524"/>
            <a:ext cx="3572216" cy="35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5505280"/>
            <a:ext cx="6468092" cy="400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5510" y="3135630"/>
            <a:ext cx="4792980" cy="586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10" y="2132330"/>
            <a:ext cx="4716780" cy="81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254985" y="3228371"/>
            <a:ext cx="476295" cy="30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16661" y="3934946"/>
            <a:ext cx="466769" cy="30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97212" y="2006256"/>
            <a:ext cx="476295" cy="29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1237" y="2006256"/>
            <a:ext cx="466769" cy="29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9109" y="4135691"/>
            <a:ext cx="466769" cy="29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7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8723" y="2760128"/>
            <a:ext cx="466769" cy="29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9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6132" y="2777061"/>
            <a:ext cx="609658" cy="38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3508" y="2815198"/>
            <a:ext cx="1743241" cy="314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26584" y="2777061"/>
            <a:ext cx="2124277" cy="38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88965" y="2815198"/>
            <a:ext cx="685865" cy="314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02218" y="3530252"/>
            <a:ext cx="1105005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0255" y="3530252"/>
            <a:ext cx="904961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7953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01140" y="3068955"/>
            <a:ext cx="377571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4955" y="3735705"/>
            <a:ext cx="2952750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73464" y="3043154"/>
            <a:ext cx="4162822" cy="400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5933" y="3147982"/>
            <a:ext cx="295303" cy="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4412" y="3738834"/>
            <a:ext cx="4410496" cy="400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9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2795672"/>
            <a:ext cx="4591488" cy="400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5790" y="3529599"/>
            <a:ext cx="2552943" cy="371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83254" y="4311183"/>
            <a:ext cx="1305049" cy="295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606" y="4997452"/>
            <a:ext cx="4581962" cy="400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