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44974" y="4101784"/>
            <a:ext cx="4372392" cy="3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4778587"/>
            <a:ext cx="7782668" cy="400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6264" y="5464923"/>
            <a:ext cx="3962778" cy="3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708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734926" y="3444978"/>
            <a:ext cx="3723090" cy="34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6689" y="4046523"/>
            <a:ext cx="3525403" cy="32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4926" y="4631587"/>
            <a:ext cx="1952151" cy="33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0877" y="5257854"/>
            <a:ext cx="6309484" cy="25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2584" y="5908841"/>
            <a:ext cx="255344" cy="4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2584" y="5983004"/>
            <a:ext cx="255344" cy="4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0877" y="5818197"/>
            <a:ext cx="1556778" cy="33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4926" y="6403261"/>
            <a:ext cx="2882923" cy="33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270" y="3154680"/>
            <a:ext cx="7109460" cy="548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204720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6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588613" y="4179744"/>
            <a:ext cx="257199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82990" y="4961833"/>
            <a:ext cx="1076427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55382" y="2129351"/>
            <a:ext cx="685865" cy="29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3693838"/>
            <a:ext cx="885909" cy="29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5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02394" y="2941022"/>
            <a:ext cx="885909" cy="29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5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63938" y="4549528"/>
            <a:ext cx="6068004" cy="4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272" y="5331125"/>
            <a:ext cx="6715766" cy="4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16308" y="2855962"/>
            <a:ext cx="5267828" cy="401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360" y="3638913"/>
            <a:ext cx="4410496" cy="401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2990" y="3868069"/>
            <a:ext cx="562028" cy="15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5834" y="3397866"/>
            <a:ext cx="6029900" cy="39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360" y="4075103"/>
            <a:ext cx="3543638" cy="39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2990" y="4304028"/>
            <a:ext cx="562028" cy="152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06694" y="2709303"/>
            <a:ext cx="4086615" cy="39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4974" y="3442966"/>
            <a:ext cx="1705137" cy="30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4090877"/>
            <a:ext cx="5315457" cy="39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5790" y="4776899"/>
            <a:ext cx="1476515" cy="39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