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54235" y="3490197"/>
            <a:ext cx="3229283" cy="39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8216" y="3490197"/>
            <a:ext cx="2286218" cy="39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761" y="4214209"/>
            <a:ext cx="5610760" cy="38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92471" y="4947747"/>
            <a:ext cx="1476515" cy="39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4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99323"/>
            <a:ext cx="6429988" cy="390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043116"/>
            <a:ext cx="3886571" cy="390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2571" y="2033580"/>
            <a:ext cx="3343594" cy="400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805981"/>
            <a:ext cx="2772039" cy="31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502095"/>
            <a:ext cx="6487144" cy="390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1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6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5702" y="1204014"/>
            <a:ext cx="4029459" cy="381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228" y="1929025"/>
            <a:ext cx="2124277" cy="39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702" y="2673115"/>
            <a:ext cx="2419581" cy="381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702" y="3436283"/>
            <a:ext cx="1200264" cy="29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40189" y="3512600"/>
            <a:ext cx="285777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64070" y="3407665"/>
            <a:ext cx="1552723" cy="39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4132675"/>
            <a:ext cx="6058478" cy="39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2170" y="3112770"/>
            <a:ext cx="4899660" cy="632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1988820"/>
            <a:ext cx="52959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5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578205" y="3897539"/>
            <a:ext cx="1295523" cy="29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63850" y="1985481"/>
            <a:ext cx="685865" cy="305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280" y="4063323"/>
            <a:ext cx="1095479" cy="29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2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26584" y="2043209"/>
            <a:ext cx="247673" cy="29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3905" y="2739390"/>
            <a:ext cx="276251" cy="29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3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655294" y="2234061"/>
            <a:ext cx="257199" cy="30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7113" y="2234061"/>
            <a:ext cx="266725" cy="30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73949" y="2968464"/>
            <a:ext cx="257199" cy="30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16705" y="3702867"/>
            <a:ext cx="1181212" cy="29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17102" y="3702867"/>
            <a:ext cx="1171686" cy="29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69869" y="3702867"/>
            <a:ext cx="1200264" cy="29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16705" y="4437270"/>
            <a:ext cx="1200264" cy="29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88524" y="4437270"/>
            <a:ext cx="1190738" cy="29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55558" y="4437270"/>
            <a:ext cx="1419360" cy="29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69120" y="2920072"/>
            <a:ext cx="4572436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50" y="1700395"/>
            <a:ext cx="8640000" cy="2357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11955" y="2348865"/>
            <a:ext cx="315277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1900" y="2996565"/>
            <a:ext cx="3176905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0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21093" y="2730208"/>
            <a:ext cx="3305490" cy="391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1281" y="2730208"/>
            <a:ext cx="2514840" cy="391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2427" y="3417000"/>
            <a:ext cx="7134906" cy="391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