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46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5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54456" y="1222977"/>
            <a:ext cx="1571775" cy="762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1876" y="1594719"/>
            <a:ext cx="381036" cy="38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376330"/>
            <a:ext cx="5639338" cy="400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84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56635" y="2922270"/>
            <a:ext cx="2136775" cy="1937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13760" y="5228590"/>
            <a:ext cx="2584450" cy="4597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任意多边形 7"/>
          <p:cNvSpPr/>
          <p:nvPr/>
        </p:nvSpPr>
        <p:spPr>
          <a:xfrm>
            <a:off x="2915920" y="4292600"/>
            <a:ext cx="908685" cy="586740"/>
          </a:xfrm>
          <a:custGeom>
            <a:avLst/>
            <a:gdLst>
              <a:gd name="connsiteX0" fmla="*/ 0 w 1305"/>
              <a:gd name="connsiteY0" fmla="*/ 817 h 926"/>
              <a:gd name="connsiteX1" fmla="*/ 1305 w 1305"/>
              <a:gd name="connsiteY1" fmla="*/ 0 h 926"/>
              <a:gd name="connsiteX2" fmla="*/ 665 w 1305"/>
              <a:gd name="connsiteY2" fmla="*/ 926 h 926"/>
              <a:gd name="connsiteX3" fmla="*/ 0 w 1305"/>
              <a:gd name="connsiteY3" fmla="*/ 817 h 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5" h="926">
                <a:moveTo>
                  <a:pt x="0" y="817"/>
                </a:moveTo>
                <a:lnTo>
                  <a:pt x="1305" y="0"/>
                </a:lnTo>
                <a:lnTo>
                  <a:pt x="665" y="926"/>
                </a:lnTo>
                <a:lnTo>
                  <a:pt x="0" y="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/>
        </p:nvSpPr>
        <p:spPr>
          <a:xfrm>
            <a:off x="5652135" y="2922905"/>
            <a:ext cx="835660" cy="577850"/>
          </a:xfrm>
          <a:custGeom>
            <a:avLst/>
            <a:gdLst>
              <a:gd name="connsiteX0" fmla="*/ 0 w 1316"/>
              <a:gd name="connsiteY0" fmla="*/ 910 h 910"/>
              <a:gd name="connsiteX1" fmla="*/ 0 w 1316"/>
              <a:gd name="connsiteY1" fmla="*/ 116 h 910"/>
              <a:gd name="connsiteX2" fmla="*/ 1316 w 1316"/>
              <a:gd name="connsiteY2" fmla="*/ 0 h 910"/>
              <a:gd name="connsiteX3" fmla="*/ 0 w 1316"/>
              <a:gd name="connsiteY3" fmla="*/ 910 h 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6" h="910">
                <a:moveTo>
                  <a:pt x="0" y="910"/>
                </a:moveTo>
                <a:lnTo>
                  <a:pt x="0" y="116"/>
                </a:lnTo>
                <a:lnTo>
                  <a:pt x="1316" y="0"/>
                </a:lnTo>
                <a:lnTo>
                  <a:pt x="0" y="9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300470" y="2636520"/>
            <a:ext cx="309880" cy="3683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420110" y="2780665"/>
            <a:ext cx="309880" cy="3683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771775" y="4725035"/>
            <a:ext cx="309880" cy="3683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580380" y="4796790"/>
            <a:ext cx="309880" cy="36830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animBg="1"/>
      <p:bldP spid="12" grpId="0" animBg="1"/>
      <p:bldP spid="5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85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464114" y="4600440"/>
            <a:ext cx="4305711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35272" y="5296895"/>
            <a:ext cx="6449040" cy="400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63982" y="6002891"/>
            <a:ext cx="1981389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880" y="3356610"/>
            <a:ext cx="8778240" cy="5410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5" y="213233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60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16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97345" y="1413733"/>
            <a:ext cx="180992" cy="28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8227" y="1413733"/>
            <a:ext cx="171466" cy="286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11611" y="1785607"/>
            <a:ext cx="390562" cy="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12493" y="1785607"/>
            <a:ext cx="390562" cy="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78293" y="1871425"/>
            <a:ext cx="247673" cy="29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69649" y="1871425"/>
            <a:ext cx="276251" cy="295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083078" y="2510286"/>
            <a:ext cx="838280" cy="324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83960" y="2510286"/>
            <a:ext cx="838280" cy="324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6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30531" y="2223989"/>
            <a:ext cx="1428886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40939" y="2223989"/>
            <a:ext cx="1628930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30531" y="3110580"/>
            <a:ext cx="1219316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0939" y="3110580"/>
            <a:ext cx="1219316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330531" y="3739775"/>
            <a:ext cx="1181212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40939" y="3739775"/>
            <a:ext cx="1171686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254324" y="4635900"/>
            <a:ext cx="1228842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340939" y="4788431"/>
            <a:ext cx="295303" cy="4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40939" y="4635900"/>
            <a:ext cx="1628930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254324" y="5522491"/>
            <a:ext cx="1219316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340939" y="5522491"/>
            <a:ext cx="1009746" cy="295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254324" y="6151685"/>
            <a:ext cx="1381256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340939" y="6151685"/>
            <a:ext cx="1171686" cy="324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45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78337" y="1956564"/>
            <a:ext cx="46676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9219" y="1956564"/>
            <a:ext cx="46676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21093" y="2261456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21093" y="2347207"/>
            <a:ext cx="295303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73552" y="2328151"/>
            <a:ext cx="676339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721975" y="2261456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21975" y="2347207"/>
            <a:ext cx="295303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074434" y="2328151"/>
            <a:ext cx="685865" cy="3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102130" y="2423430"/>
            <a:ext cx="64776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103012" y="2423430"/>
            <a:ext cx="64776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130707" y="3071326"/>
            <a:ext cx="25719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103012" y="3071326"/>
            <a:ext cx="43819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721093" y="3366690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721093" y="3442913"/>
            <a:ext cx="743020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721975" y="3366690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721975" y="3442913"/>
            <a:ext cx="828754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2140233" y="3538192"/>
            <a:ext cx="247673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6074434" y="3538192"/>
            <a:ext cx="46676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2311700" y="4186087"/>
            <a:ext cx="64776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6074434" y="4186087"/>
            <a:ext cx="25719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6" name="Rectangle 25"/>
          <p:cNvSpPr/>
          <p:nvPr/>
        </p:nvSpPr>
        <p:spPr bwMode="white">
          <a:xfrm>
            <a:off x="1930663" y="4481451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7" name="Rectangle 26"/>
          <p:cNvSpPr/>
          <p:nvPr/>
        </p:nvSpPr>
        <p:spPr bwMode="white">
          <a:xfrm>
            <a:off x="1930663" y="4557674"/>
            <a:ext cx="1028798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7"/>
          <p:cNvSpPr/>
          <p:nvPr/>
        </p:nvSpPr>
        <p:spPr bwMode="white">
          <a:xfrm>
            <a:off x="5512405" y="4481451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28"/>
          <p:cNvSpPr/>
          <p:nvPr/>
        </p:nvSpPr>
        <p:spPr bwMode="white">
          <a:xfrm>
            <a:off x="5512405" y="4557674"/>
            <a:ext cx="1038324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29"/>
          <p:cNvSpPr/>
          <p:nvPr/>
        </p:nvSpPr>
        <p:spPr bwMode="white">
          <a:xfrm>
            <a:off x="2311700" y="4652953"/>
            <a:ext cx="64776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1" name="Rectangle 30"/>
          <p:cNvSpPr/>
          <p:nvPr/>
        </p:nvSpPr>
        <p:spPr bwMode="white">
          <a:xfrm>
            <a:off x="5893442" y="4652953"/>
            <a:ext cx="647761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2" name="Rectangle 31"/>
          <p:cNvSpPr/>
          <p:nvPr/>
        </p:nvSpPr>
        <p:spPr bwMode="white">
          <a:xfrm>
            <a:off x="2349803" y="5300849"/>
            <a:ext cx="25719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3" name="Rectangle 32"/>
          <p:cNvSpPr/>
          <p:nvPr/>
        </p:nvSpPr>
        <p:spPr bwMode="white">
          <a:xfrm>
            <a:off x="5969649" y="5300849"/>
            <a:ext cx="247673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4" name="Rectangle 33"/>
          <p:cNvSpPr/>
          <p:nvPr/>
        </p:nvSpPr>
        <p:spPr bwMode="white">
          <a:xfrm>
            <a:off x="1930663" y="5596213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5" name="Rectangle 34"/>
          <p:cNvSpPr/>
          <p:nvPr/>
        </p:nvSpPr>
        <p:spPr bwMode="white">
          <a:xfrm>
            <a:off x="1930663" y="5672436"/>
            <a:ext cx="743020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6" name="Rectangle 35"/>
          <p:cNvSpPr/>
          <p:nvPr/>
        </p:nvSpPr>
        <p:spPr bwMode="white">
          <a:xfrm>
            <a:off x="5512405" y="5596213"/>
            <a:ext cx="295303" cy="47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7" name="Rectangle 36"/>
          <p:cNvSpPr/>
          <p:nvPr/>
        </p:nvSpPr>
        <p:spPr bwMode="white">
          <a:xfrm>
            <a:off x="5512405" y="5672436"/>
            <a:ext cx="828754" cy="571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8" name="Rectangle 37"/>
          <p:cNvSpPr/>
          <p:nvPr/>
        </p:nvSpPr>
        <p:spPr bwMode="white">
          <a:xfrm>
            <a:off x="2349803" y="5767715"/>
            <a:ext cx="247673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9" name="Rectangle 38"/>
          <p:cNvSpPr/>
          <p:nvPr/>
        </p:nvSpPr>
        <p:spPr bwMode="white">
          <a:xfrm>
            <a:off x="5864864" y="5767715"/>
            <a:ext cx="466769" cy="295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9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921799" y="3120430"/>
            <a:ext cx="257199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3339728"/>
            <a:ext cx="1933759" cy="3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17014" y="3492284"/>
            <a:ext cx="476295" cy="381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40939" y="3349263"/>
            <a:ext cx="1419360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17014" y="3587631"/>
            <a:ext cx="466769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0917" y="4235992"/>
            <a:ext cx="257199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16132" y="4464825"/>
            <a:ext cx="1524145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807488" y="4455291"/>
            <a:ext cx="2143329" cy="31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44710" y="4693659"/>
            <a:ext cx="438191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921799" y="5342020"/>
            <a:ext cx="257199" cy="305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7080" y="5342020"/>
            <a:ext cx="1743241" cy="762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4817014" y="5561318"/>
            <a:ext cx="1695611" cy="32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4817014" y="5809221"/>
            <a:ext cx="466769" cy="295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51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2443152"/>
            <a:ext cx="495347" cy="285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35933" y="2443152"/>
            <a:ext cx="257199" cy="29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0399" y="2671932"/>
            <a:ext cx="1219316" cy="29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07444" y="2671932"/>
            <a:ext cx="1209790" cy="29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00" y="2682240"/>
            <a:ext cx="663575" cy="513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5440" y="2759075"/>
            <a:ext cx="452120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77896" y="3596588"/>
            <a:ext cx="2143329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77896" y="4311528"/>
            <a:ext cx="495347" cy="295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7896" y="4530776"/>
            <a:ext cx="1714663" cy="31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896" y="4769089"/>
            <a:ext cx="504873" cy="305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73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