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55162" y="1194402"/>
            <a:ext cx="847805" cy="102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2008" y="2557697"/>
            <a:ext cx="838280" cy="102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1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64158" y="2157455"/>
            <a:ext cx="1038324" cy="32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1766" y="2157455"/>
            <a:ext cx="600132" cy="32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7995" y="2948861"/>
            <a:ext cx="809702" cy="3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07929" y="2948861"/>
            <a:ext cx="828754" cy="3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92736" y="3730732"/>
            <a:ext cx="1009746" cy="32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98403" y="3730732"/>
            <a:ext cx="838280" cy="32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0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73125" y="2156460"/>
            <a:ext cx="659765" cy="225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5162" y="2156623"/>
            <a:ext cx="3276912" cy="224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287" y="4414674"/>
            <a:ext cx="371510" cy="62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5162" y="4414674"/>
            <a:ext cx="3276912" cy="62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3287" y="5053026"/>
            <a:ext cx="371510" cy="314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55162" y="5053026"/>
            <a:ext cx="2953031" cy="314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4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3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23286"/>
            <a:ext cx="2648202" cy="391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5195" y="1223286"/>
            <a:ext cx="4943947" cy="391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235" y="2006585"/>
            <a:ext cx="7134906" cy="40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184" y="2789884"/>
            <a:ext cx="4982050" cy="40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" y="3131820"/>
            <a:ext cx="717804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2132330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541203" y="4806259"/>
            <a:ext cx="1476515" cy="32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9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8116" y="2187835"/>
            <a:ext cx="1705137" cy="39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1667" y="2187835"/>
            <a:ext cx="2114751" cy="39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1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83916" y="3466051"/>
            <a:ext cx="1028798" cy="31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0884" y="4907225"/>
            <a:ext cx="1047850" cy="324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64467" y="1977728"/>
            <a:ext cx="1019272" cy="32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2692" y="3429375"/>
            <a:ext cx="838280" cy="31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7168" y="4145648"/>
            <a:ext cx="857331" cy="32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2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169914" y="3577724"/>
            <a:ext cx="1257420" cy="324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8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31413" y="3438320"/>
            <a:ext cx="2533891" cy="38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4163957"/>
            <a:ext cx="2533891" cy="39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1413" y="4163957"/>
            <a:ext cx="2524366" cy="39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6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50" y="4725035"/>
            <a:ext cx="8680450" cy="1441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文本框 8"/>
          <p:cNvSpPr txBox="1"/>
          <p:nvPr/>
        </p:nvSpPr>
        <p:spPr>
          <a:xfrm>
            <a:off x="4500245" y="5661025"/>
            <a:ext cx="8947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20560" y="5661025"/>
            <a:ext cx="9613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5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70002" y="2966934"/>
            <a:ext cx="838280" cy="1029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2022-07-17T16:00:52Z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