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0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423" y="1174814"/>
            <a:ext cx="2723506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7400" y="1174814"/>
            <a:ext cx="3110323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42170" y="1791111"/>
            <a:ext cx="213143" cy="25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423" y="1949135"/>
            <a:ext cx="5036512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21151" y="2170370"/>
            <a:ext cx="1255181" cy="24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94824" y="2755061"/>
            <a:ext cx="213143" cy="24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4423" y="2928888"/>
            <a:ext cx="3433986" cy="308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49986" y="2920987"/>
            <a:ext cx="1223604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81700" y="3142222"/>
            <a:ext cx="1255181" cy="24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34276" y="3726913"/>
            <a:ext cx="228932" cy="23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4423" y="3877037"/>
            <a:ext cx="5202291" cy="331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921151" y="4106172"/>
            <a:ext cx="1255181" cy="24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84423" y="4659259"/>
            <a:ext cx="5525954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84423" y="5236049"/>
            <a:ext cx="6425895" cy="331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29124" y="5828641"/>
            <a:ext cx="2068285" cy="323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863565"/>
            <a:ext cx="5201146" cy="38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16220" y="4559456"/>
            <a:ext cx="6449040" cy="38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9153" y="1271124"/>
            <a:ext cx="257199" cy="29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676" y="1280681"/>
            <a:ext cx="171466" cy="28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8337" y="1615149"/>
            <a:ext cx="285777" cy="38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1471806"/>
            <a:ext cx="1952811" cy="55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21270" y="1471806"/>
            <a:ext cx="2933980" cy="55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398761"/>
            <a:ext cx="5020154" cy="391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3181350"/>
            <a:ext cx="8374380" cy="495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2060575"/>
            <a:ext cx="345948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9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959241" y="4673710"/>
            <a:ext cx="466769" cy="305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3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73375" y="2724269"/>
            <a:ext cx="647761" cy="296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8229600" cy="2469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文本框 6"/>
          <p:cNvSpPr txBox="1"/>
          <p:nvPr/>
        </p:nvSpPr>
        <p:spPr>
          <a:xfrm>
            <a:off x="1331595" y="4940935"/>
            <a:ext cx="43624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73175" y="5372735"/>
            <a:ext cx="44069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40454" y="2026872"/>
            <a:ext cx="457243" cy="29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5713" y="1261106"/>
            <a:ext cx="266725" cy="30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228" y="1451745"/>
            <a:ext cx="4439073" cy="4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0884" y="1728171"/>
            <a:ext cx="885909" cy="30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5239" y="2443066"/>
            <a:ext cx="257199" cy="295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3331" y="2624173"/>
            <a:ext cx="2743461" cy="3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64423" y="2633705"/>
            <a:ext cx="1609878" cy="3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30884" y="2900599"/>
            <a:ext cx="885909" cy="305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3577366"/>
            <a:ext cx="7373054" cy="390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4886" y="3474770"/>
            <a:ext cx="4962998" cy="39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73596" y="4228503"/>
            <a:ext cx="2362425" cy="2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1876" y="5010858"/>
            <a:ext cx="590606" cy="219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40586" y="4934531"/>
            <a:ext cx="676339" cy="305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5602395"/>
            <a:ext cx="5877486" cy="400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1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8</cp:revision>
  <dcterms:created xsi:type="dcterms:W3CDTF">2022-07-08T08:37:00Z</dcterms:created>
  <dcterms:modified xsi:type="dcterms:W3CDTF">2022-07-17T15:57:49Z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