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1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5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23092"/>
            <a:ext cx="2962557" cy="391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2014871"/>
            <a:ext cx="1924233" cy="29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1876" y="2014871"/>
            <a:ext cx="1105005" cy="29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58" y="2730335"/>
            <a:ext cx="3534112" cy="400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493496"/>
            <a:ext cx="4391444" cy="38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9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70759"/>
            <a:ext cx="7801719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2024261"/>
            <a:ext cx="4591488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8" y="2815914"/>
            <a:ext cx="1305049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87951" y="2815914"/>
            <a:ext cx="247673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184" y="3187896"/>
            <a:ext cx="1305049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78337" y="3121130"/>
            <a:ext cx="295303" cy="4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78337" y="3206972"/>
            <a:ext cx="295303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30796" y="3187896"/>
            <a:ext cx="381036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92868" y="3044826"/>
            <a:ext cx="1095479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5658" y="3283276"/>
            <a:ext cx="1305049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87951" y="3283276"/>
            <a:ext cx="257199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06606" y="4036777"/>
            <a:ext cx="2762513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40630" y="4036777"/>
            <a:ext cx="2743461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7896" y="4752126"/>
            <a:ext cx="7801719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25658" y="5505628"/>
            <a:ext cx="3743682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3112770"/>
            <a:ext cx="4678680" cy="632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65" y="2132330"/>
            <a:ext cx="34594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92339" y="3647466"/>
            <a:ext cx="3715104" cy="38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64643" y="3637921"/>
            <a:ext cx="3086394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2339" y="4391935"/>
            <a:ext cx="952590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64643" y="4391935"/>
            <a:ext cx="1209790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369004"/>
            <a:ext cx="2495788" cy="38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8778" y="2369004"/>
            <a:ext cx="3677001" cy="38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123311"/>
            <a:ext cx="1247894" cy="29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8778" y="3123311"/>
            <a:ext cx="1009746" cy="29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92339" y="4357261"/>
            <a:ext cx="1209790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64643" y="4357261"/>
            <a:ext cx="1219316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68635" y="5062254"/>
            <a:ext cx="171466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12361" y="5062254"/>
            <a:ext cx="266725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2339" y="5367115"/>
            <a:ext cx="295303" cy="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2339" y="5452858"/>
            <a:ext cx="295303" cy="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35272" y="5433804"/>
            <a:ext cx="476295" cy="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864643" y="5367115"/>
            <a:ext cx="285777" cy="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64643" y="5452858"/>
            <a:ext cx="285777" cy="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217102" y="5433804"/>
            <a:ext cx="466769" cy="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235272" y="5529073"/>
            <a:ext cx="466769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236154" y="5529073"/>
            <a:ext cx="447717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4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474450"/>
            <a:ext cx="1038324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8778" y="2474450"/>
            <a:ext cx="1219316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88" y="3190777"/>
            <a:ext cx="257199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6496" y="3190777"/>
            <a:ext cx="257199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486859"/>
            <a:ext cx="323880" cy="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572818"/>
            <a:ext cx="323880" cy="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78778" y="3486859"/>
            <a:ext cx="295303" cy="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78778" y="3572818"/>
            <a:ext cx="295303" cy="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1620" y="3487420"/>
            <a:ext cx="79565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21835" y="3345815"/>
            <a:ext cx="476250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7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8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60035" y="1270524"/>
            <a:ext cx="257199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461048"/>
            <a:ext cx="2772039" cy="39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9550" y="1470574"/>
            <a:ext cx="2772039" cy="38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79219" y="1575362"/>
            <a:ext cx="295303" cy="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79219" y="1661098"/>
            <a:ext cx="295303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12626" y="1461048"/>
            <a:ext cx="1276471" cy="39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45680" y="1737308"/>
            <a:ext cx="876383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26011" y="2442248"/>
            <a:ext cx="247673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2651824"/>
            <a:ext cx="2819669" cy="37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45195" y="2632772"/>
            <a:ext cx="1609878" cy="39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02130" y="2909032"/>
            <a:ext cx="885909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7896" y="3575867"/>
            <a:ext cx="6553825" cy="4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2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674346" y="2881297"/>
            <a:ext cx="257199" cy="29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3071911"/>
            <a:ext cx="2714884" cy="3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2052" y="3071911"/>
            <a:ext cx="3981830" cy="3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69517" y="3338770"/>
            <a:ext cx="876383" cy="29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68899" y="4101224"/>
            <a:ext cx="257199" cy="28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6132" y="4282306"/>
            <a:ext cx="2324321" cy="3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88083" y="4291837"/>
            <a:ext cx="1600352" cy="3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64070" y="4558696"/>
            <a:ext cx="866857" cy="29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6606" y="5273497"/>
            <a:ext cx="6858654" cy="39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