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2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06606" y="3452259"/>
            <a:ext cx="4791532" cy="109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5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3059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79825"/>
            <a:ext cx="8229600" cy="2077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5656" y="3823236"/>
            <a:ext cx="7115854" cy="1790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220" y="3212465"/>
            <a:ext cx="4625340" cy="441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410" y="2204720"/>
            <a:ext cx="352806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8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197389" y="3957171"/>
            <a:ext cx="1247894" cy="390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64026" y="5424339"/>
            <a:ext cx="257199" cy="295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0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78734" y="1976475"/>
            <a:ext cx="247673" cy="295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97653" y="3368874"/>
            <a:ext cx="857331" cy="39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64379" y="4074611"/>
            <a:ext cx="866857" cy="39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6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22152" y="2033776"/>
            <a:ext cx="171466" cy="295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67475" y="2311400"/>
            <a:ext cx="359410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54324" y="3922255"/>
            <a:ext cx="666813" cy="305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3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290" y="4580890"/>
            <a:ext cx="8694420" cy="2165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9" name="文本框 8"/>
          <p:cNvSpPr txBox="1"/>
          <p:nvPr/>
        </p:nvSpPr>
        <p:spPr>
          <a:xfrm>
            <a:off x="6372225" y="5479415"/>
            <a:ext cx="87630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987675" y="6165215"/>
            <a:ext cx="91948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3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64202" y="3473610"/>
            <a:ext cx="104785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69914" y="3473610"/>
            <a:ext cx="104785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249" y="3616654"/>
            <a:ext cx="171466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11611" y="3750162"/>
            <a:ext cx="171466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44974" y="3883671"/>
            <a:ext cx="171466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64202" y="3664336"/>
            <a:ext cx="104785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64202" y="3845525"/>
            <a:ext cx="104785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35801" y="3874134"/>
            <a:ext cx="171466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69164" y="3731090"/>
            <a:ext cx="171466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02527" y="3616654"/>
            <a:ext cx="152414" cy="10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445944" y="3712017"/>
            <a:ext cx="161940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560255" y="3864598"/>
            <a:ext cx="152414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169914" y="3664336"/>
            <a:ext cx="104785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169914" y="3845525"/>
            <a:ext cx="104785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731942" y="3855062"/>
            <a:ext cx="152414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836727" y="3712017"/>
            <a:ext cx="161940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178337" y="4017179"/>
            <a:ext cx="171466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864202" y="4026715"/>
            <a:ext cx="104785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3502438" y="4007642"/>
            <a:ext cx="171466" cy="10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6665040" y="4007642"/>
            <a:ext cx="152414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7169914" y="4026715"/>
            <a:ext cx="104785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7627157" y="4007642"/>
            <a:ext cx="152414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2311700" y="4150687"/>
            <a:ext cx="171466" cy="10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2445062" y="4274659"/>
            <a:ext cx="171466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2864202" y="4207905"/>
            <a:ext cx="104785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2578425" y="4389094"/>
            <a:ext cx="695391" cy="143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3235713" y="4265122"/>
            <a:ext cx="171466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3369076" y="4131614"/>
            <a:ext cx="171466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5998227" y="4322340"/>
            <a:ext cx="190518" cy="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6179219" y="4379558"/>
            <a:ext cx="180992" cy="6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6350685" y="4436776"/>
            <a:ext cx="180992" cy="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6522152" y="4493994"/>
            <a:ext cx="180992" cy="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6693618" y="4551211"/>
            <a:ext cx="190518" cy="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6769825" y="4150687"/>
            <a:ext cx="152414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7169914" y="4207905"/>
            <a:ext cx="104785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6874610" y="4303268"/>
            <a:ext cx="695391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7522372" y="4150687"/>
            <a:ext cx="152414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7560476" y="4551211"/>
            <a:ext cx="190518" cy="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43"/>
          <p:cNvSpPr/>
          <p:nvPr/>
        </p:nvSpPr>
        <p:spPr bwMode="white">
          <a:xfrm>
            <a:off x="7741468" y="4493994"/>
            <a:ext cx="180992" cy="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5" name="Rectangle 44"/>
          <p:cNvSpPr/>
          <p:nvPr/>
        </p:nvSpPr>
        <p:spPr bwMode="white">
          <a:xfrm>
            <a:off x="7912934" y="4436776"/>
            <a:ext cx="180992" cy="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6" name="Rectangle 45"/>
          <p:cNvSpPr/>
          <p:nvPr/>
        </p:nvSpPr>
        <p:spPr bwMode="white">
          <a:xfrm>
            <a:off x="8084401" y="4379558"/>
            <a:ext cx="180992" cy="6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7" name="Rectangle 46"/>
          <p:cNvSpPr/>
          <p:nvPr/>
        </p:nvSpPr>
        <p:spPr bwMode="white">
          <a:xfrm>
            <a:off x="8255867" y="4322340"/>
            <a:ext cx="190518" cy="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47"/>
          <p:cNvSpPr/>
          <p:nvPr/>
        </p:nvSpPr>
        <p:spPr bwMode="white">
          <a:xfrm>
            <a:off x="1635360" y="4532139"/>
            <a:ext cx="2562469" cy="390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48"/>
          <p:cNvSpPr/>
          <p:nvPr/>
        </p:nvSpPr>
        <p:spPr bwMode="white">
          <a:xfrm>
            <a:off x="6865084" y="4570284"/>
            <a:ext cx="704917" cy="314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49"/>
          <p:cNvSpPr/>
          <p:nvPr/>
        </p:nvSpPr>
        <p:spPr bwMode="white">
          <a:xfrm>
            <a:off x="2311700" y="5190143"/>
            <a:ext cx="171466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1" name="Rectangle 50"/>
          <p:cNvSpPr/>
          <p:nvPr/>
        </p:nvSpPr>
        <p:spPr bwMode="white">
          <a:xfrm>
            <a:off x="2445062" y="5066171"/>
            <a:ext cx="171466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2" name="Rectangle 51"/>
          <p:cNvSpPr/>
          <p:nvPr/>
        </p:nvSpPr>
        <p:spPr bwMode="white">
          <a:xfrm>
            <a:off x="2864202" y="5113853"/>
            <a:ext cx="104785" cy="133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3" name="Rectangle 52"/>
          <p:cNvSpPr/>
          <p:nvPr/>
        </p:nvSpPr>
        <p:spPr bwMode="white">
          <a:xfrm>
            <a:off x="2578425" y="4932663"/>
            <a:ext cx="695391" cy="133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4" name="Rectangle 53"/>
          <p:cNvSpPr/>
          <p:nvPr/>
        </p:nvSpPr>
        <p:spPr bwMode="white">
          <a:xfrm>
            <a:off x="3235713" y="5075708"/>
            <a:ext cx="171466" cy="10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5" name="Rectangle 54"/>
          <p:cNvSpPr/>
          <p:nvPr/>
        </p:nvSpPr>
        <p:spPr bwMode="white">
          <a:xfrm>
            <a:off x="3369076" y="5199679"/>
            <a:ext cx="171466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6" name="Rectangle 55"/>
          <p:cNvSpPr/>
          <p:nvPr/>
        </p:nvSpPr>
        <p:spPr bwMode="white">
          <a:xfrm>
            <a:off x="6007753" y="5056635"/>
            <a:ext cx="180992" cy="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7" name="Rectangle 56"/>
          <p:cNvSpPr/>
          <p:nvPr/>
        </p:nvSpPr>
        <p:spPr bwMode="white">
          <a:xfrm>
            <a:off x="6179219" y="5008954"/>
            <a:ext cx="180992" cy="6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8" name="Rectangle 57"/>
          <p:cNvSpPr/>
          <p:nvPr/>
        </p:nvSpPr>
        <p:spPr bwMode="white">
          <a:xfrm>
            <a:off x="6350685" y="4942199"/>
            <a:ext cx="180992" cy="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9" name="Rectangle 58"/>
          <p:cNvSpPr/>
          <p:nvPr/>
        </p:nvSpPr>
        <p:spPr bwMode="white">
          <a:xfrm>
            <a:off x="6522152" y="4884982"/>
            <a:ext cx="180992" cy="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0" name="Rectangle 59"/>
          <p:cNvSpPr/>
          <p:nvPr/>
        </p:nvSpPr>
        <p:spPr bwMode="white">
          <a:xfrm>
            <a:off x="6693618" y="4837300"/>
            <a:ext cx="180992" cy="6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" name="Rectangle 60"/>
          <p:cNvSpPr/>
          <p:nvPr/>
        </p:nvSpPr>
        <p:spPr bwMode="white">
          <a:xfrm>
            <a:off x="6769825" y="5180607"/>
            <a:ext cx="152414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2" name="Rectangle 61"/>
          <p:cNvSpPr/>
          <p:nvPr/>
        </p:nvSpPr>
        <p:spPr bwMode="white">
          <a:xfrm>
            <a:off x="6874610" y="4894518"/>
            <a:ext cx="695391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3" name="Rectangle 62"/>
          <p:cNvSpPr/>
          <p:nvPr/>
        </p:nvSpPr>
        <p:spPr bwMode="white">
          <a:xfrm>
            <a:off x="7169914" y="5113853"/>
            <a:ext cx="104785" cy="133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4" name="Rectangle 63"/>
          <p:cNvSpPr/>
          <p:nvPr/>
        </p:nvSpPr>
        <p:spPr bwMode="white">
          <a:xfrm>
            <a:off x="7522372" y="5180607"/>
            <a:ext cx="152414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5" name="Rectangle 64"/>
          <p:cNvSpPr/>
          <p:nvPr/>
        </p:nvSpPr>
        <p:spPr bwMode="white">
          <a:xfrm>
            <a:off x="7570002" y="4837300"/>
            <a:ext cx="180992" cy="6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6" name="Rectangle 65"/>
          <p:cNvSpPr/>
          <p:nvPr/>
        </p:nvSpPr>
        <p:spPr bwMode="white">
          <a:xfrm>
            <a:off x="7731942" y="4884982"/>
            <a:ext cx="190518" cy="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7" name="Rectangle 66"/>
          <p:cNvSpPr/>
          <p:nvPr/>
        </p:nvSpPr>
        <p:spPr bwMode="white">
          <a:xfrm>
            <a:off x="7912934" y="4942199"/>
            <a:ext cx="180992" cy="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8" name="Rectangle 67"/>
          <p:cNvSpPr/>
          <p:nvPr/>
        </p:nvSpPr>
        <p:spPr bwMode="white">
          <a:xfrm>
            <a:off x="8084401" y="5008954"/>
            <a:ext cx="180992" cy="6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9" name="Rectangle 68"/>
          <p:cNvSpPr/>
          <p:nvPr/>
        </p:nvSpPr>
        <p:spPr bwMode="white">
          <a:xfrm>
            <a:off x="8255867" y="5056635"/>
            <a:ext cx="180992" cy="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0" name="Rectangle 69"/>
          <p:cNvSpPr/>
          <p:nvPr/>
        </p:nvSpPr>
        <p:spPr bwMode="white">
          <a:xfrm>
            <a:off x="2178337" y="5323651"/>
            <a:ext cx="171466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1" name="Rectangle 70"/>
          <p:cNvSpPr/>
          <p:nvPr/>
        </p:nvSpPr>
        <p:spPr bwMode="white">
          <a:xfrm>
            <a:off x="2864202" y="5304579"/>
            <a:ext cx="104785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2" name="Rectangle 71"/>
          <p:cNvSpPr/>
          <p:nvPr/>
        </p:nvSpPr>
        <p:spPr bwMode="white">
          <a:xfrm>
            <a:off x="3502438" y="5333188"/>
            <a:ext cx="171466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3" name="Rectangle 72"/>
          <p:cNvSpPr/>
          <p:nvPr/>
        </p:nvSpPr>
        <p:spPr bwMode="white">
          <a:xfrm>
            <a:off x="6655514" y="5323651"/>
            <a:ext cx="161940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4" name="Rectangle 73"/>
          <p:cNvSpPr/>
          <p:nvPr/>
        </p:nvSpPr>
        <p:spPr bwMode="white">
          <a:xfrm>
            <a:off x="7169914" y="5304579"/>
            <a:ext cx="104785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5" name="Rectangle 74"/>
          <p:cNvSpPr/>
          <p:nvPr/>
        </p:nvSpPr>
        <p:spPr bwMode="white">
          <a:xfrm>
            <a:off x="7627157" y="5323651"/>
            <a:ext cx="152414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6" name="Rectangle 75"/>
          <p:cNvSpPr/>
          <p:nvPr/>
        </p:nvSpPr>
        <p:spPr bwMode="white">
          <a:xfrm>
            <a:off x="2044974" y="5457159"/>
            <a:ext cx="171466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7" name="Rectangle 76"/>
          <p:cNvSpPr/>
          <p:nvPr/>
        </p:nvSpPr>
        <p:spPr bwMode="white">
          <a:xfrm>
            <a:off x="2864202" y="5476232"/>
            <a:ext cx="104785" cy="133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8" name="Rectangle 77"/>
          <p:cNvSpPr/>
          <p:nvPr/>
        </p:nvSpPr>
        <p:spPr bwMode="white">
          <a:xfrm>
            <a:off x="3635801" y="5466696"/>
            <a:ext cx="171466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9" name="Rectangle 78"/>
          <p:cNvSpPr/>
          <p:nvPr/>
        </p:nvSpPr>
        <p:spPr bwMode="white">
          <a:xfrm>
            <a:off x="6550729" y="5476232"/>
            <a:ext cx="152414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0" name="Rectangle 79"/>
          <p:cNvSpPr/>
          <p:nvPr/>
        </p:nvSpPr>
        <p:spPr bwMode="white">
          <a:xfrm>
            <a:off x="7169914" y="5476232"/>
            <a:ext cx="104785" cy="133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1" name="Rectangle 80"/>
          <p:cNvSpPr/>
          <p:nvPr/>
        </p:nvSpPr>
        <p:spPr bwMode="white">
          <a:xfrm>
            <a:off x="7741468" y="5476232"/>
            <a:ext cx="152414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2" name="Rectangle 81"/>
          <p:cNvSpPr/>
          <p:nvPr/>
        </p:nvSpPr>
        <p:spPr bwMode="white">
          <a:xfrm>
            <a:off x="1778249" y="5724176"/>
            <a:ext cx="171466" cy="10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3" name="Rectangle 82"/>
          <p:cNvSpPr/>
          <p:nvPr/>
        </p:nvSpPr>
        <p:spPr bwMode="white">
          <a:xfrm>
            <a:off x="1911611" y="5590668"/>
            <a:ext cx="171466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4" name="Rectangle 83"/>
          <p:cNvSpPr/>
          <p:nvPr/>
        </p:nvSpPr>
        <p:spPr bwMode="white">
          <a:xfrm>
            <a:off x="2864202" y="5666958"/>
            <a:ext cx="104785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5" name="Rectangle 84"/>
          <p:cNvSpPr/>
          <p:nvPr/>
        </p:nvSpPr>
        <p:spPr bwMode="white">
          <a:xfrm>
            <a:off x="3769164" y="5600204"/>
            <a:ext cx="171466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6" name="Rectangle 85"/>
          <p:cNvSpPr/>
          <p:nvPr/>
        </p:nvSpPr>
        <p:spPr bwMode="white">
          <a:xfrm>
            <a:off x="3902527" y="5733712"/>
            <a:ext cx="152414" cy="9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7" name="Rectangle 86"/>
          <p:cNvSpPr/>
          <p:nvPr/>
        </p:nvSpPr>
        <p:spPr bwMode="white">
          <a:xfrm>
            <a:off x="6445944" y="5628813"/>
            <a:ext cx="152414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8" name="Rectangle 87"/>
          <p:cNvSpPr/>
          <p:nvPr/>
        </p:nvSpPr>
        <p:spPr bwMode="white">
          <a:xfrm>
            <a:off x="7169914" y="5666958"/>
            <a:ext cx="104785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9" name="Rectangle 88"/>
          <p:cNvSpPr/>
          <p:nvPr/>
        </p:nvSpPr>
        <p:spPr bwMode="white">
          <a:xfrm>
            <a:off x="7846253" y="5628813"/>
            <a:ext cx="152414" cy="114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0" name="Rectangle 89"/>
          <p:cNvSpPr/>
          <p:nvPr/>
        </p:nvSpPr>
        <p:spPr bwMode="white">
          <a:xfrm>
            <a:off x="2864202" y="5848148"/>
            <a:ext cx="104785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1" name="Rectangle 90"/>
          <p:cNvSpPr/>
          <p:nvPr/>
        </p:nvSpPr>
        <p:spPr bwMode="white">
          <a:xfrm>
            <a:off x="7169914" y="5848148"/>
            <a:ext cx="104785" cy="1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6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59550" y="2768113"/>
            <a:ext cx="2086174" cy="201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4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73728" y="2642769"/>
            <a:ext cx="3029239" cy="2973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1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97080" y="2671702"/>
            <a:ext cx="5410716" cy="1096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9</cp:revision>
  <dcterms:created xsi:type="dcterms:W3CDTF">2022-07-08T08:37:00Z</dcterms:created>
  <dcterms:modified xsi:type="dcterms:W3CDTF">2022-07-17T17:55:56Z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