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9" r:id="rId20"/>
    <p:sldId id="280" r:id="rId21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7" d="100"/>
          <a:sy n="57" d="100"/>
        </p:scale>
        <p:origin x="108" y="11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92696"/>
            <a:ext cx="1128709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2564904"/>
            <a:ext cx="1800200" cy="2808312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608" y="1196752"/>
            <a:ext cx="1152128" cy="432048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800" y="2348880"/>
            <a:ext cx="2376264" cy="3816424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952" y="1175109"/>
            <a:ext cx="1152128" cy="432048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386" y="1988840"/>
            <a:ext cx="2373046" cy="4463856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328" y="1153466"/>
            <a:ext cx="1152128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68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2098260"/>
            <a:ext cx="3215760" cy="154676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824" y="2001808"/>
            <a:ext cx="3215760" cy="154676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200" y="2050034"/>
            <a:ext cx="3215760" cy="1546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65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2348880"/>
            <a:ext cx="3215760" cy="154676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792" y="2132044"/>
            <a:ext cx="3215760" cy="154676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7584" y="2242277"/>
            <a:ext cx="3215760" cy="1546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27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613950" y="2607776"/>
            <a:ext cx="3674975" cy="1289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8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37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004958" y="1232610"/>
            <a:ext cx="913983" cy="276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08826" y="1261224"/>
            <a:ext cx="190413" cy="209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00099" y="1728592"/>
            <a:ext cx="1180561" cy="276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27801" y="1757207"/>
            <a:ext cx="199933" cy="219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536132" y="1728592"/>
            <a:ext cx="1199603" cy="276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129057" y="2272266"/>
            <a:ext cx="190413" cy="209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433388" y="2749172"/>
            <a:ext cx="1294809" cy="276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023008" y="2777787"/>
            <a:ext cx="142809" cy="209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993454" y="2749172"/>
            <a:ext cx="1285289" cy="276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519735" y="3283308"/>
            <a:ext cx="199933" cy="209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499702" y="3254693"/>
            <a:ext cx="1142479" cy="276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936991" y="3283308"/>
            <a:ext cx="199933" cy="209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31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62413" y="3246102"/>
            <a:ext cx="4826975" cy="1297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77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53024" y="2442413"/>
            <a:ext cx="2970446" cy="1800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48680"/>
            <a:ext cx="11520000" cy="4196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53024" y="1893490"/>
            <a:ext cx="2989487" cy="1802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765661"/>
            <a:ext cx="11520000" cy="4100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1653024" y="5482179"/>
            <a:ext cx="4674644" cy="781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96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33917" y="2758628"/>
            <a:ext cx="3522644" cy="1793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4" y="2492896"/>
            <a:ext cx="5549339" cy="1717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8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089652" y="1628800"/>
            <a:ext cx="656925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54975" y="1861761"/>
            <a:ext cx="609322" cy="219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52363" y="2376580"/>
            <a:ext cx="504595" cy="219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488198" y="2891398"/>
            <a:ext cx="495074" cy="209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147768" y="3921036"/>
            <a:ext cx="647404" cy="209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279735" y="3921036"/>
            <a:ext cx="780694" cy="219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059768" y="3921036"/>
            <a:ext cx="761652" cy="209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585719" y="4435854"/>
            <a:ext cx="637884" cy="219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003305" y="4435854"/>
            <a:ext cx="352264" cy="209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49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643173" y="2060848"/>
            <a:ext cx="228495" cy="171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89190" y="2099381"/>
            <a:ext cx="295140" cy="133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43173" y="2747213"/>
            <a:ext cx="209454" cy="142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84330" y="2747213"/>
            <a:ext cx="218975" cy="171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57355" y="3823756"/>
            <a:ext cx="342743" cy="219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70148" y="3823756"/>
            <a:ext cx="323702" cy="219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621818" y="4338210"/>
            <a:ext cx="209454" cy="209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128396" y="5338538"/>
            <a:ext cx="333223" cy="257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346049" y="5338538"/>
            <a:ext cx="295140" cy="266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65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317487" y="1232839"/>
            <a:ext cx="361785" cy="210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79140" y="1748673"/>
            <a:ext cx="199933" cy="210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00694" y="2264507"/>
            <a:ext cx="209454" cy="210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57685" y="3296176"/>
            <a:ext cx="333223" cy="210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70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449785" y="1672998"/>
            <a:ext cx="209454" cy="162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49785" y="2179916"/>
            <a:ext cx="209454" cy="162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83140" y="2648576"/>
            <a:ext cx="295140" cy="267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448" y="2907921"/>
            <a:ext cx="11520000" cy="1097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4"/>
          <p:cNvSpPr/>
          <p:nvPr/>
        </p:nvSpPr>
        <p:spPr bwMode="white">
          <a:xfrm>
            <a:off x="11381200" y="3098728"/>
            <a:ext cx="295140" cy="267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11447844" y="3573016"/>
            <a:ext cx="228496" cy="352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68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461289" y="1680349"/>
            <a:ext cx="238016" cy="209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47107" y="2604698"/>
            <a:ext cx="276099" cy="219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793520" y="3538575"/>
            <a:ext cx="238016" cy="219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58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116892" y="1204150"/>
            <a:ext cx="238016" cy="210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86247" y="2598454"/>
            <a:ext cx="266578" cy="210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56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071603" y="2206221"/>
            <a:ext cx="780694" cy="219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65884" y="2206221"/>
            <a:ext cx="361785" cy="209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74545" y="2206221"/>
            <a:ext cx="352264" cy="209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326016" y="2206221"/>
            <a:ext cx="456991" cy="219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71603" y="2683434"/>
            <a:ext cx="485553" cy="209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23074" y="2683434"/>
            <a:ext cx="199933" cy="209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431735" y="2683434"/>
            <a:ext cx="495074" cy="209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468826" y="2683434"/>
            <a:ext cx="495074" cy="209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7</cp:revision>
  <dcterms:created xsi:type="dcterms:W3CDTF">2022-07-08T08:37:27Z</dcterms:created>
  <dcterms:modified xsi:type="dcterms:W3CDTF">2022-07-16T15:23:21Z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