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188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809392"/>
            <a:ext cx="8640000" cy="3931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937850" y="3076613"/>
            <a:ext cx="1638456" cy="820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928324" y="4956709"/>
            <a:ext cx="1638456" cy="820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471080" y="6111488"/>
            <a:ext cx="2533891" cy="400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428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8049" y="3112419"/>
            <a:ext cx="1764629" cy="1712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9643" y="3529553"/>
            <a:ext cx="1755762" cy="1712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91" y="1700808"/>
            <a:ext cx="4239217" cy="8287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58" y="2819400"/>
            <a:ext cx="398145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2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17146" y="2680606"/>
            <a:ext cx="1295523" cy="4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60255" y="4055408"/>
            <a:ext cx="819228" cy="333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598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63894" y="3402827"/>
            <a:ext cx="400088" cy="38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0542" y="3402827"/>
            <a:ext cx="390562" cy="38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1931" y="3402827"/>
            <a:ext cx="390562" cy="38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70002" y="3402827"/>
            <a:ext cx="400088" cy="38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552" y="3841445"/>
            <a:ext cx="8640000" cy="275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1481632" y="5939367"/>
            <a:ext cx="400088" cy="38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558280" y="5939367"/>
            <a:ext cx="390562" cy="38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4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0" y="1255087"/>
            <a:ext cx="8640000" cy="2605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0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655514" y="2072167"/>
            <a:ext cx="314355" cy="28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4610" y="4228222"/>
            <a:ext cx="314355" cy="29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6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60123" y="2730381"/>
            <a:ext cx="371510" cy="30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2022-07-16T13:25:12Z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