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2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40233" y="2599107"/>
            <a:ext cx="2695832" cy="1022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018238"/>
            <a:ext cx="8640000" cy="2147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127306" y="4896149"/>
            <a:ext cx="2733936" cy="1021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7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16308" y="4256673"/>
            <a:ext cx="457243" cy="295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74302" y="4247134"/>
            <a:ext cx="619184" cy="31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3287" y="5172471"/>
            <a:ext cx="581080" cy="305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64776" y="5162932"/>
            <a:ext cx="600132" cy="31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3887"/>
            <a:ext cx="3343742" cy="905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876550"/>
            <a:ext cx="6448425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9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093045" y="4090774"/>
            <a:ext cx="457243" cy="30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26937" y="4090774"/>
            <a:ext cx="457243" cy="30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88657" y="4814884"/>
            <a:ext cx="447717" cy="29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1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40542" y="2014606"/>
            <a:ext cx="447717" cy="295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3530" y="2014606"/>
            <a:ext cx="447717" cy="295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98050" y="2720330"/>
            <a:ext cx="685865" cy="314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21490" y="4169924"/>
            <a:ext cx="257199" cy="295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55382" y="4169924"/>
            <a:ext cx="257199" cy="295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98006" y="4875648"/>
            <a:ext cx="409614" cy="305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35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883475" y="2558114"/>
            <a:ext cx="2876824" cy="3480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4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13" name="组合 12"/>
          <p:cNvGrpSpPr/>
          <p:nvPr/>
        </p:nvGrpSpPr>
        <p:grpSpPr>
          <a:xfrm>
            <a:off x="768502" y="2769190"/>
            <a:ext cx="2819669" cy="1049779"/>
            <a:chOff x="768502" y="2769190"/>
            <a:chExt cx="2819669" cy="1049779"/>
          </a:xfrm>
        </p:grpSpPr>
        <p:sp useBgFill="1">
          <p:nvSpPr>
            <p:cNvPr id="6" name="Rectangle 5"/>
            <p:cNvSpPr/>
            <p:nvPr/>
          </p:nvSpPr>
          <p:spPr bwMode="white">
            <a:xfrm>
              <a:off x="768502" y="2769190"/>
              <a:ext cx="619184" cy="381738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606782" y="2797821"/>
              <a:ext cx="1981389" cy="1021148"/>
              <a:chOff x="1606782" y="2797821"/>
              <a:chExt cx="1981389" cy="1021148"/>
            </a:xfrm>
          </p:grpSpPr>
          <p:sp useBgFill="1">
            <p:nvSpPr>
              <p:cNvPr id="7" name="Rectangle 6"/>
              <p:cNvSpPr/>
              <p:nvPr/>
            </p:nvSpPr>
            <p:spPr bwMode="white">
              <a:xfrm>
                <a:off x="1606782" y="2797821"/>
                <a:ext cx="1981389" cy="305390"/>
              </a:xfrm>
              <a:prstGeom prst="rect">
                <a:avLst/>
              </a:prstGeom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 cap="flat" cmpd="sng" algn="ctr">
                    <a:solidFill>
                      <a:schemeClr val="accent1"/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 useBgFill="1">
            <p:nvSpPr>
              <p:cNvPr id="10" name="Rectangle 9"/>
              <p:cNvSpPr/>
              <p:nvPr/>
            </p:nvSpPr>
            <p:spPr bwMode="white">
              <a:xfrm>
                <a:off x="1606782" y="3523123"/>
                <a:ext cx="1143109" cy="295846"/>
              </a:xfrm>
              <a:prstGeom prst="rect">
                <a:avLst/>
              </a:prstGeom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 cap="flat" cmpd="sng" algn="ctr">
                    <a:solidFill>
                      <a:schemeClr val="accent1"/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5236154" y="2769190"/>
            <a:ext cx="2838721" cy="1049779"/>
            <a:chOff x="5236154" y="2769190"/>
            <a:chExt cx="2838721" cy="1049779"/>
          </a:xfrm>
        </p:grpSpPr>
        <p:sp useBgFill="1">
          <p:nvSpPr>
            <p:cNvPr id="8" name="Rectangle 7"/>
            <p:cNvSpPr/>
            <p:nvPr/>
          </p:nvSpPr>
          <p:spPr bwMode="white">
            <a:xfrm>
              <a:off x="5236154" y="2769190"/>
              <a:ext cx="628710" cy="381738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9" name="Rectangle 8"/>
            <p:cNvSpPr/>
            <p:nvPr/>
          </p:nvSpPr>
          <p:spPr bwMode="white">
            <a:xfrm>
              <a:off x="6074434" y="2797821"/>
              <a:ext cx="2000441" cy="30539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1" name="Rectangle 10"/>
            <p:cNvSpPr/>
            <p:nvPr/>
          </p:nvSpPr>
          <p:spPr bwMode="white">
            <a:xfrm>
              <a:off x="6074434" y="3523123"/>
              <a:ext cx="1133583" cy="295846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512" y="1080000"/>
            <a:ext cx="8640000" cy="5273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88840"/>
            <a:ext cx="3096344" cy="136815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842" y="2077603"/>
            <a:ext cx="2932534" cy="11906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842" y="3390900"/>
            <a:ext cx="2932534" cy="2963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4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49759" y="5419569"/>
            <a:ext cx="2619625" cy="1020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1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87730" y="3799934"/>
            <a:ext cx="2181433" cy="1021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2022-07-16T12:22:50Z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