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6" d="100"/>
          <a:sy n="76" d="100"/>
        </p:scale>
        <p:origin x="108" y="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09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606782" y="6141900"/>
            <a:ext cx="3019713" cy="390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362" y="1700808"/>
            <a:ext cx="3343275" cy="9048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267" y="2996952"/>
            <a:ext cx="3971925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49024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189723" y="3369124"/>
            <a:ext cx="346846" cy="330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81165" y="3369124"/>
            <a:ext cx="338588" cy="330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90624" y="4170731"/>
            <a:ext cx="231231" cy="198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12397" y="4170731"/>
            <a:ext cx="231231" cy="198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008042" y="4873170"/>
            <a:ext cx="346846" cy="330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244529" y="4873170"/>
            <a:ext cx="346846" cy="330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272306" y="5674777"/>
            <a:ext cx="231231" cy="190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038072" y="5625193"/>
            <a:ext cx="346846" cy="330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171706" y="6368952"/>
            <a:ext cx="751501" cy="338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604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970090" y="2425231"/>
            <a:ext cx="266725" cy="228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70090" y="3293430"/>
            <a:ext cx="266725" cy="228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70090" y="4171170"/>
            <a:ext cx="266725" cy="219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74831" y="4982126"/>
            <a:ext cx="390562" cy="381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138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026363" y="5049938"/>
            <a:ext cx="1990915" cy="314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16632"/>
            <a:ext cx="8640000" cy="3257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492912" y="2810476"/>
            <a:ext cx="1962337" cy="305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205087"/>
            <a:ext cx="8640000" cy="3464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1997345" y="6077665"/>
            <a:ext cx="2419581" cy="295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70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130707" y="2862187"/>
            <a:ext cx="1990915" cy="304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40233" y="5740371"/>
            <a:ext cx="1981389" cy="304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578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06782" y="3855259"/>
            <a:ext cx="1962337" cy="305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752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711567" y="4295662"/>
            <a:ext cx="1562249" cy="305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64158" y="5020856"/>
            <a:ext cx="1562249" cy="295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6</cp:revision>
  <dcterms:created xsi:type="dcterms:W3CDTF">2022-07-08T08:37:27Z</dcterms:created>
  <dcterms:modified xsi:type="dcterms:W3CDTF">2022-07-16T12:01:15Z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