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9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758739"/>
            <a:ext cx="4886791" cy="1134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75" y="1772816"/>
            <a:ext cx="4829849" cy="885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948558"/>
            <a:ext cx="4352925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4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976636"/>
            <a:ext cx="5725071" cy="1171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5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675975"/>
            <a:ext cx="6782447" cy="195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7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01953" y="3608508"/>
            <a:ext cx="6458566" cy="196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7" name="组合 6"/>
          <p:cNvGrpSpPr/>
          <p:nvPr/>
        </p:nvGrpSpPr>
        <p:grpSpPr>
          <a:xfrm>
            <a:off x="739925" y="3589460"/>
            <a:ext cx="6458566" cy="1183168"/>
            <a:chOff x="739925" y="3589460"/>
            <a:chExt cx="6458566" cy="1183168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758976" y="3589460"/>
              <a:ext cx="6334729" cy="40075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6" name="Rectangle 5"/>
            <p:cNvSpPr/>
            <p:nvPr/>
          </p:nvSpPr>
          <p:spPr bwMode="white">
            <a:xfrm>
              <a:off x="739925" y="4371878"/>
              <a:ext cx="6458566" cy="40075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560926"/>
            <a:ext cx="7420683" cy="1889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7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92427" y="4294734"/>
            <a:ext cx="5934641" cy="1144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9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3512803"/>
            <a:ext cx="5525027" cy="261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2022-07-16T11:38:53Z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